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6"/>
  </p:notesMasterIdLst>
  <p:sldIdLst>
    <p:sldId id="256" r:id="rId2"/>
    <p:sldId id="258" r:id="rId3"/>
    <p:sldId id="275" r:id="rId4"/>
    <p:sldId id="272" r:id="rId5"/>
    <p:sldId id="273" r:id="rId6"/>
    <p:sldId id="288" r:id="rId7"/>
    <p:sldId id="289" r:id="rId8"/>
    <p:sldId id="297" r:id="rId9"/>
    <p:sldId id="282" r:id="rId10"/>
    <p:sldId id="283" r:id="rId11"/>
    <p:sldId id="284" r:id="rId12"/>
    <p:sldId id="285" r:id="rId13"/>
    <p:sldId id="286" r:id="rId14"/>
    <p:sldId id="287" r:id="rId15"/>
    <p:sldId id="295" r:id="rId16"/>
    <p:sldId id="290" r:id="rId17"/>
    <p:sldId id="292" r:id="rId18"/>
    <p:sldId id="294" r:id="rId19"/>
    <p:sldId id="298" r:id="rId20"/>
    <p:sldId id="299" r:id="rId21"/>
    <p:sldId id="304" r:id="rId22"/>
    <p:sldId id="281" r:id="rId23"/>
    <p:sldId id="293" r:id="rId24"/>
    <p:sldId id="30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ED5EDF-D483-42F8-BDCE-8BEE1494D4A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AF7F2C-864A-4C70-B6CC-5412B142415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Literature </a:t>
          </a:r>
        </a:p>
        <a:p>
          <a:r>
            <a:rPr lang="en-US" dirty="0"/>
            <a:t>review</a:t>
          </a:r>
        </a:p>
      </dgm:t>
    </dgm:pt>
    <dgm:pt modelId="{FB88DEEE-5D22-44A1-80D0-1541325CFDA7}" type="parTrans" cxnId="{8E50EA85-BDC1-4038-A3EF-9930217B9D46}">
      <dgm:prSet/>
      <dgm:spPr/>
      <dgm:t>
        <a:bodyPr/>
        <a:lstStyle/>
        <a:p>
          <a:endParaRPr lang="en-US"/>
        </a:p>
      </dgm:t>
    </dgm:pt>
    <dgm:pt modelId="{A13069A1-35BF-4999-BF5A-495BE90D81B1}" type="sibTrans" cxnId="{8E50EA85-BDC1-4038-A3EF-9930217B9D4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/>
            <a:t>Introduction</a:t>
          </a:r>
        </a:p>
      </dgm:t>
    </dgm:pt>
    <dgm:pt modelId="{DE901B1E-466B-4DEB-9D36-C737A1D2C0AE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/>
            <a:t>Methods</a:t>
          </a:r>
        </a:p>
      </dgm:t>
    </dgm:pt>
    <dgm:pt modelId="{79C2C8B4-A05D-487A-A324-AA137B973E87}" type="parTrans" cxnId="{7D407356-2639-47C0-B983-06C5FFAA0F90}">
      <dgm:prSet/>
      <dgm:spPr/>
      <dgm:t>
        <a:bodyPr/>
        <a:lstStyle/>
        <a:p>
          <a:endParaRPr lang="en-US"/>
        </a:p>
      </dgm:t>
    </dgm:pt>
    <dgm:pt modelId="{B888F65C-8593-4B5A-A2DC-C7852517E374}" type="sibTrans" cxnId="{7D407356-2639-47C0-B983-06C5FFAA0F90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1700" dirty="0"/>
            <a:t>Results</a:t>
          </a:r>
        </a:p>
      </dgm:t>
    </dgm:pt>
    <dgm:pt modelId="{2093D1D6-818F-418F-8276-50146D62CC79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/>
            <a:t>Discussion</a:t>
          </a:r>
        </a:p>
      </dgm:t>
    </dgm:pt>
    <dgm:pt modelId="{137CE152-3C52-4F99-9E4B-12D5BFD95E0C}" type="parTrans" cxnId="{399D1100-DF7F-451F-81C9-18856938311D}">
      <dgm:prSet/>
      <dgm:spPr/>
      <dgm:t>
        <a:bodyPr/>
        <a:lstStyle/>
        <a:p>
          <a:endParaRPr lang="en-US"/>
        </a:p>
      </dgm:t>
    </dgm:pt>
    <dgm:pt modelId="{04DA8462-4C8A-4E50-994B-E0F501FA088C}" type="sibTrans" cxnId="{399D1100-DF7F-451F-81C9-18856938311D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6B8BBDBF-8854-402B-ACC6-ECBA855DB438}" type="pres">
      <dgm:prSet presAssocID="{98ED5EDF-D483-42F8-BDCE-8BEE1494D4A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B216A06-10C9-4DBB-9691-53B23A4D5537}" type="pres">
      <dgm:prSet presAssocID="{70AF7F2C-864A-4C70-B6CC-5412B1424157}" presName="composite" presStyleCnt="0"/>
      <dgm:spPr/>
    </dgm:pt>
    <dgm:pt modelId="{CF07965F-195B-4B69-AA24-3DBBE085D0CE}" type="pres">
      <dgm:prSet presAssocID="{70AF7F2C-864A-4C70-B6CC-5412B142415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B29F7-442C-4D5E-B309-EC68E8A5768D}" type="pres">
      <dgm:prSet presAssocID="{70AF7F2C-864A-4C70-B6CC-5412B142415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4AC116B-095D-46EF-87B3-B80D46F472A5}" type="pres">
      <dgm:prSet presAssocID="{70AF7F2C-864A-4C70-B6CC-5412B1424157}" presName="BalanceSpacing" presStyleCnt="0"/>
      <dgm:spPr/>
    </dgm:pt>
    <dgm:pt modelId="{E5E15B96-EA90-4BEB-8080-C0DCFA213FB4}" type="pres">
      <dgm:prSet presAssocID="{70AF7F2C-864A-4C70-B6CC-5412B1424157}" presName="BalanceSpacing1" presStyleCnt="0"/>
      <dgm:spPr/>
    </dgm:pt>
    <dgm:pt modelId="{4A4E14FD-19E0-4526-B9CD-A94DE8B5DD22}" type="pres">
      <dgm:prSet presAssocID="{A13069A1-35BF-4999-BF5A-495BE90D81B1}" presName="Accent1Text" presStyleLbl="node1" presStyleIdx="1" presStyleCnt="6"/>
      <dgm:spPr/>
      <dgm:t>
        <a:bodyPr/>
        <a:lstStyle/>
        <a:p>
          <a:endParaRPr lang="en-US"/>
        </a:p>
      </dgm:t>
    </dgm:pt>
    <dgm:pt modelId="{7ED47FDC-6399-4A86-9395-B2B88EA5FCC9}" type="pres">
      <dgm:prSet presAssocID="{A13069A1-35BF-4999-BF5A-495BE90D81B1}" presName="spaceBetweenRectangles" presStyleCnt="0"/>
      <dgm:spPr/>
    </dgm:pt>
    <dgm:pt modelId="{DD3FD798-7F12-4979-9FE9-C19386FCC8B7}" type="pres">
      <dgm:prSet presAssocID="{DE901B1E-466B-4DEB-9D36-C737A1D2C0AE}" presName="composite" presStyleCnt="0"/>
      <dgm:spPr/>
    </dgm:pt>
    <dgm:pt modelId="{9CB8069B-59FB-436B-835E-78B1F8CAFA7C}" type="pres">
      <dgm:prSet presAssocID="{DE901B1E-466B-4DEB-9D36-C737A1D2C0A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685C9-B3F2-45F3-B08C-0F5EF403919A}" type="pres">
      <dgm:prSet presAssocID="{DE901B1E-466B-4DEB-9D36-C737A1D2C0A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4A37E1B-ECFA-4165-80B4-785386307D45}" type="pres">
      <dgm:prSet presAssocID="{DE901B1E-466B-4DEB-9D36-C737A1D2C0AE}" presName="BalanceSpacing" presStyleCnt="0"/>
      <dgm:spPr/>
    </dgm:pt>
    <dgm:pt modelId="{5855C7FC-3B31-4570-A238-E008C2D0F7F0}" type="pres">
      <dgm:prSet presAssocID="{DE901B1E-466B-4DEB-9D36-C737A1D2C0AE}" presName="BalanceSpacing1" presStyleCnt="0"/>
      <dgm:spPr/>
    </dgm:pt>
    <dgm:pt modelId="{7F944004-0532-43E8-A466-905D9A59DDEB}" type="pres">
      <dgm:prSet presAssocID="{B888F65C-8593-4B5A-A2DC-C7852517E374}" presName="Accent1Text" presStyleLbl="node1" presStyleIdx="3" presStyleCnt="6"/>
      <dgm:spPr/>
      <dgm:t>
        <a:bodyPr/>
        <a:lstStyle/>
        <a:p>
          <a:endParaRPr lang="en-US"/>
        </a:p>
      </dgm:t>
    </dgm:pt>
    <dgm:pt modelId="{0C0BEEE8-1C6C-4206-BCAB-D22BE2208F55}" type="pres">
      <dgm:prSet presAssocID="{B888F65C-8593-4B5A-A2DC-C7852517E374}" presName="spaceBetweenRectangles" presStyleCnt="0"/>
      <dgm:spPr/>
    </dgm:pt>
    <dgm:pt modelId="{470038EA-9D04-4DF5-8883-51B926DF4F60}" type="pres">
      <dgm:prSet presAssocID="{2093D1D6-818F-418F-8276-50146D62CC79}" presName="composite" presStyleCnt="0"/>
      <dgm:spPr/>
    </dgm:pt>
    <dgm:pt modelId="{8C7F604D-C34D-42F2-AFE0-1362D851D7D4}" type="pres">
      <dgm:prSet presAssocID="{2093D1D6-818F-418F-8276-50146D62CC7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1A0E7-C15E-4492-89F5-20256BB036A2}" type="pres">
      <dgm:prSet presAssocID="{2093D1D6-818F-418F-8276-50146D62CC7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EE3B145-923B-4A5F-988B-F66B57D300A9}" type="pres">
      <dgm:prSet presAssocID="{2093D1D6-818F-418F-8276-50146D62CC79}" presName="BalanceSpacing" presStyleCnt="0"/>
      <dgm:spPr/>
    </dgm:pt>
    <dgm:pt modelId="{CA6351E6-EF5B-4FF6-801F-D235B3E1C195}" type="pres">
      <dgm:prSet presAssocID="{2093D1D6-818F-418F-8276-50146D62CC79}" presName="BalanceSpacing1" presStyleCnt="0"/>
      <dgm:spPr/>
    </dgm:pt>
    <dgm:pt modelId="{CF35388C-EC71-4D1A-ABBC-49C6C7AB26A3}" type="pres">
      <dgm:prSet presAssocID="{04DA8462-4C8A-4E50-994B-E0F501FA088C}" presName="Accent1Text" presStyleLbl="node1" presStyleIdx="5" presStyleCnt="6" custLinFactNeighborY="0"/>
      <dgm:spPr/>
      <dgm:t>
        <a:bodyPr/>
        <a:lstStyle/>
        <a:p>
          <a:endParaRPr lang="en-US"/>
        </a:p>
      </dgm:t>
    </dgm:pt>
  </dgm:ptLst>
  <dgm:cxnLst>
    <dgm:cxn modelId="{9BC71009-0389-4218-8D01-AD2D2ADE5EF9}" type="presOf" srcId="{DE901B1E-466B-4DEB-9D36-C737A1D2C0AE}" destId="{9CB8069B-59FB-436B-835E-78B1F8CAFA7C}" srcOrd="0" destOrd="0" presId="urn:microsoft.com/office/officeart/2008/layout/AlternatingHexagons"/>
    <dgm:cxn modelId="{399D1100-DF7F-451F-81C9-18856938311D}" srcId="{98ED5EDF-D483-42F8-BDCE-8BEE1494D4A0}" destId="{2093D1D6-818F-418F-8276-50146D62CC79}" srcOrd="2" destOrd="0" parTransId="{137CE152-3C52-4F99-9E4B-12D5BFD95E0C}" sibTransId="{04DA8462-4C8A-4E50-994B-E0F501FA088C}"/>
    <dgm:cxn modelId="{8E50EA85-BDC1-4038-A3EF-9930217B9D46}" srcId="{98ED5EDF-D483-42F8-BDCE-8BEE1494D4A0}" destId="{70AF7F2C-864A-4C70-B6CC-5412B1424157}" srcOrd="0" destOrd="0" parTransId="{FB88DEEE-5D22-44A1-80D0-1541325CFDA7}" sibTransId="{A13069A1-35BF-4999-BF5A-495BE90D81B1}"/>
    <dgm:cxn modelId="{69980EE4-60B6-4360-A0B7-DD0F933825CE}" type="presOf" srcId="{70AF7F2C-864A-4C70-B6CC-5412B1424157}" destId="{CF07965F-195B-4B69-AA24-3DBBE085D0CE}" srcOrd="0" destOrd="0" presId="urn:microsoft.com/office/officeart/2008/layout/AlternatingHexagons"/>
    <dgm:cxn modelId="{7D407356-2639-47C0-B983-06C5FFAA0F90}" srcId="{98ED5EDF-D483-42F8-BDCE-8BEE1494D4A0}" destId="{DE901B1E-466B-4DEB-9D36-C737A1D2C0AE}" srcOrd="1" destOrd="0" parTransId="{79C2C8B4-A05D-487A-A324-AA137B973E87}" sibTransId="{B888F65C-8593-4B5A-A2DC-C7852517E374}"/>
    <dgm:cxn modelId="{A36BE6C4-D83B-4AB2-ABB7-DD98F8D79A35}" type="presOf" srcId="{B888F65C-8593-4B5A-A2DC-C7852517E374}" destId="{7F944004-0532-43E8-A466-905D9A59DDEB}" srcOrd="0" destOrd="0" presId="urn:microsoft.com/office/officeart/2008/layout/AlternatingHexagons"/>
    <dgm:cxn modelId="{39DD208E-5626-40D1-A9E8-96A5750CD450}" type="presOf" srcId="{A13069A1-35BF-4999-BF5A-495BE90D81B1}" destId="{4A4E14FD-19E0-4526-B9CD-A94DE8B5DD22}" srcOrd="0" destOrd="0" presId="urn:microsoft.com/office/officeart/2008/layout/AlternatingHexagons"/>
    <dgm:cxn modelId="{9E1E7525-F2F2-4D62-96E4-33F15F94BB12}" type="presOf" srcId="{98ED5EDF-D483-42F8-BDCE-8BEE1494D4A0}" destId="{6B8BBDBF-8854-402B-ACC6-ECBA855DB438}" srcOrd="0" destOrd="0" presId="urn:microsoft.com/office/officeart/2008/layout/AlternatingHexagons"/>
    <dgm:cxn modelId="{2CE2947B-6C48-4CDC-8D42-2A6CD7DE2EB2}" type="presOf" srcId="{2093D1D6-818F-418F-8276-50146D62CC79}" destId="{8C7F604D-C34D-42F2-AFE0-1362D851D7D4}" srcOrd="0" destOrd="0" presId="urn:microsoft.com/office/officeart/2008/layout/AlternatingHexagons"/>
    <dgm:cxn modelId="{F79F4106-7C23-41B0-9D7C-01DFFD4B93D5}" type="presOf" srcId="{04DA8462-4C8A-4E50-994B-E0F501FA088C}" destId="{CF35388C-EC71-4D1A-ABBC-49C6C7AB26A3}" srcOrd="0" destOrd="0" presId="urn:microsoft.com/office/officeart/2008/layout/AlternatingHexagons"/>
    <dgm:cxn modelId="{0FCAB9BE-DB7F-47FA-AAB1-D9E44A4AF0EE}" type="presParOf" srcId="{6B8BBDBF-8854-402B-ACC6-ECBA855DB438}" destId="{DB216A06-10C9-4DBB-9691-53B23A4D5537}" srcOrd="0" destOrd="0" presId="urn:microsoft.com/office/officeart/2008/layout/AlternatingHexagons"/>
    <dgm:cxn modelId="{BF63FCEE-BD6D-47B8-84C0-1A69631BA8D5}" type="presParOf" srcId="{DB216A06-10C9-4DBB-9691-53B23A4D5537}" destId="{CF07965F-195B-4B69-AA24-3DBBE085D0CE}" srcOrd="0" destOrd="0" presId="urn:microsoft.com/office/officeart/2008/layout/AlternatingHexagons"/>
    <dgm:cxn modelId="{06BA5C03-7236-4773-B6F7-C564E2A44339}" type="presParOf" srcId="{DB216A06-10C9-4DBB-9691-53B23A4D5537}" destId="{9DFB29F7-442C-4D5E-B309-EC68E8A5768D}" srcOrd="1" destOrd="0" presId="urn:microsoft.com/office/officeart/2008/layout/AlternatingHexagons"/>
    <dgm:cxn modelId="{C80E7DBF-2C1B-4C93-A863-1B11120013D5}" type="presParOf" srcId="{DB216A06-10C9-4DBB-9691-53B23A4D5537}" destId="{A4AC116B-095D-46EF-87B3-B80D46F472A5}" srcOrd="2" destOrd="0" presId="urn:microsoft.com/office/officeart/2008/layout/AlternatingHexagons"/>
    <dgm:cxn modelId="{4242400F-352D-454D-8439-4BD942F7C9AA}" type="presParOf" srcId="{DB216A06-10C9-4DBB-9691-53B23A4D5537}" destId="{E5E15B96-EA90-4BEB-8080-C0DCFA213FB4}" srcOrd="3" destOrd="0" presId="urn:microsoft.com/office/officeart/2008/layout/AlternatingHexagons"/>
    <dgm:cxn modelId="{CE93838A-A32A-4C79-A5E9-5FF70A75A108}" type="presParOf" srcId="{DB216A06-10C9-4DBB-9691-53B23A4D5537}" destId="{4A4E14FD-19E0-4526-B9CD-A94DE8B5DD22}" srcOrd="4" destOrd="0" presId="urn:microsoft.com/office/officeart/2008/layout/AlternatingHexagons"/>
    <dgm:cxn modelId="{76BC8BAC-E505-4584-B534-F349F4FD15D6}" type="presParOf" srcId="{6B8BBDBF-8854-402B-ACC6-ECBA855DB438}" destId="{7ED47FDC-6399-4A86-9395-B2B88EA5FCC9}" srcOrd="1" destOrd="0" presId="urn:microsoft.com/office/officeart/2008/layout/AlternatingHexagons"/>
    <dgm:cxn modelId="{BB47EB47-ABB5-488D-B4B2-0E7A362B991E}" type="presParOf" srcId="{6B8BBDBF-8854-402B-ACC6-ECBA855DB438}" destId="{DD3FD798-7F12-4979-9FE9-C19386FCC8B7}" srcOrd="2" destOrd="0" presId="urn:microsoft.com/office/officeart/2008/layout/AlternatingHexagons"/>
    <dgm:cxn modelId="{055A3C11-1D17-4817-948E-6E3FDA13A845}" type="presParOf" srcId="{DD3FD798-7F12-4979-9FE9-C19386FCC8B7}" destId="{9CB8069B-59FB-436B-835E-78B1F8CAFA7C}" srcOrd="0" destOrd="0" presId="urn:microsoft.com/office/officeart/2008/layout/AlternatingHexagons"/>
    <dgm:cxn modelId="{B081DD4F-B6A5-48BB-ABBF-F2814A41838A}" type="presParOf" srcId="{DD3FD798-7F12-4979-9FE9-C19386FCC8B7}" destId="{E96685C9-B3F2-45F3-B08C-0F5EF403919A}" srcOrd="1" destOrd="0" presId="urn:microsoft.com/office/officeart/2008/layout/AlternatingHexagons"/>
    <dgm:cxn modelId="{36CF3F80-92AE-4582-B508-B0DD4B6CC23C}" type="presParOf" srcId="{DD3FD798-7F12-4979-9FE9-C19386FCC8B7}" destId="{14A37E1B-ECFA-4165-80B4-785386307D45}" srcOrd="2" destOrd="0" presId="urn:microsoft.com/office/officeart/2008/layout/AlternatingHexagons"/>
    <dgm:cxn modelId="{33FB09D6-91D2-493D-8DD7-802033576B06}" type="presParOf" srcId="{DD3FD798-7F12-4979-9FE9-C19386FCC8B7}" destId="{5855C7FC-3B31-4570-A238-E008C2D0F7F0}" srcOrd="3" destOrd="0" presId="urn:microsoft.com/office/officeart/2008/layout/AlternatingHexagons"/>
    <dgm:cxn modelId="{46463B92-6218-453A-91AB-FC39162BE832}" type="presParOf" srcId="{DD3FD798-7F12-4979-9FE9-C19386FCC8B7}" destId="{7F944004-0532-43E8-A466-905D9A59DDEB}" srcOrd="4" destOrd="0" presId="urn:microsoft.com/office/officeart/2008/layout/AlternatingHexagons"/>
    <dgm:cxn modelId="{91C108D0-B9B8-4104-A330-D1E38943FB70}" type="presParOf" srcId="{6B8BBDBF-8854-402B-ACC6-ECBA855DB438}" destId="{0C0BEEE8-1C6C-4206-BCAB-D22BE2208F55}" srcOrd="3" destOrd="0" presId="urn:microsoft.com/office/officeart/2008/layout/AlternatingHexagons"/>
    <dgm:cxn modelId="{CFAE20EF-AA24-4251-9B5B-5699CEE9BD39}" type="presParOf" srcId="{6B8BBDBF-8854-402B-ACC6-ECBA855DB438}" destId="{470038EA-9D04-4DF5-8883-51B926DF4F60}" srcOrd="4" destOrd="0" presId="urn:microsoft.com/office/officeart/2008/layout/AlternatingHexagons"/>
    <dgm:cxn modelId="{5E80404B-016D-437A-BC1D-6EA318D99F5E}" type="presParOf" srcId="{470038EA-9D04-4DF5-8883-51B926DF4F60}" destId="{8C7F604D-C34D-42F2-AFE0-1362D851D7D4}" srcOrd="0" destOrd="0" presId="urn:microsoft.com/office/officeart/2008/layout/AlternatingHexagons"/>
    <dgm:cxn modelId="{CF6B9DA5-2333-4B06-ABCD-8C8D94BA762F}" type="presParOf" srcId="{470038EA-9D04-4DF5-8883-51B926DF4F60}" destId="{A401A0E7-C15E-4492-89F5-20256BB036A2}" srcOrd="1" destOrd="0" presId="urn:microsoft.com/office/officeart/2008/layout/AlternatingHexagons"/>
    <dgm:cxn modelId="{FB9E0009-808A-4AB9-B3BE-9C222149D743}" type="presParOf" srcId="{470038EA-9D04-4DF5-8883-51B926DF4F60}" destId="{0EE3B145-923B-4A5F-988B-F66B57D300A9}" srcOrd="2" destOrd="0" presId="urn:microsoft.com/office/officeart/2008/layout/AlternatingHexagons"/>
    <dgm:cxn modelId="{97C845A1-BB8E-42A1-8477-2898E3AFF452}" type="presParOf" srcId="{470038EA-9D04-4DF5-8883-51B926DF4F60}" destId="{CA6351E6-EF5B-4FF6-801F-D235B3E1C195}" srcOrd="3" destOrd="0" presId="urn:microsoft.com/office/officeart/2008/layout/AlternatingHexagons"/>
    <dgm:cxn modelId="{B95C044E-E345-4AB4-9548-A2346860E50D}" type="presParOf" srcId="{470038EA-9D04-4DF5-8883-51B926DF4F60}" destId="{CF35388C-EC71-4D1A-ABBC-49C6C7AB26A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6DF3BD-98E8-4FF2-BBCD-777A2DA92C4D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F7E7C90-3123-4F35-B567-24B0B4AF35EF}">
      <dgm:prSet/>
      <dgm:spPr/>
      <dgm:t>
        <a:bodyPr/>
        <a:lstStyle/>
        <a:p>
          <a:r>
            <a:rPr lang="en-US"/>
            <a:t>Title</a:t>
          </a:r>
        </a:p>
      </dgm:t>
    </dgm:pt>
    <dgm:pt modelId="{E801FD47-2C48-4F4F-B5B9-20C170C1F882}" type="parTrans" cxnId="{40728DFC-9606-45B1-8CCE-50863724C54A}">
      <dgm:prSet/>
      <dgm:spPr/>
      <dgm:t>
        <a:bodyPr/>
        <a:lstStyle/>
        <a:p>
          <a:endParaRPr lang="en-US"/>
        </a:p>
      </dgm:t>
    </dgm:pt>
    <dgm:pt modelId="{EB393E57-2D3E-434B-A692-FF82F5653E7C}" type="sibTrans" cxnId="{40728DFC-9606-45B1-8CCE-50863724C54A}">
      <dgm:prSet/>
      <dgm:spPr/>
      <dgm:t>
        <a:bodyPr/>
        <a:lstStyle/>
        <a:p>
          <a:endParaRPr lang="en-US"/>
        </a:p>
      </dgm:t>
    </dgm:pt>
    <dgm:pt modelId="{9A600CB3-019F-4A25-964C-1C9D7B0DCC28}">
      <dgm:prSet/>
      <dgm:spPr/>
      <dgm:t>
        <a:bodyPr/>
        <a:lstStyle/>
        <a:p>
          <a:r>
            <a:rPr lang="en-US" dirty="0"/>
            <a:t>Introduction</a:t>
          </a:r>
        </a:p>
      </dgm:t>
    </dgm:pt>
    <dgm:pt modelId="{A2F8B50C-177A-431C-8471-C57F5830114B}" type="parTrans" cxnId="{06A43786-FB3C-4212-9168-0C44795037DD}">
      <dgm:prSet/>
      <dgm:spPr/>
      <dgm:t>
        <a:bodyPr/>
        <a:lstStyle/>
        <a:p>
          <a:endParaRPr lang="en-US"/>
        </a:p>
      </dgm:t>
    </dgm:pt>
    <dgm:pt modelId="{A3B99F50-8B4B-4D8B-9C7C-17FB1A46655A}" type="sibTrans" cxnId="{06A43786-FB3C-4212-9168-0C44795037DD}">
      <dgm:prSet/>
      <dgm:spPr/>
      <dgm:t>
        <a:bodyPr/>
        <a:lstStyle/>
        <a:p>
          <a:endParaRPr lang="en-US"/>
        </a:p>
      </dgm:t>
    </dgm:pt>
    <dgm:pt modelId="{3D525BA1-5FE1-4B51-ABF6-A96EE1513D2A}">
      <dgm:prSet/>
      <dgm:spPr/>
      <dgm:t>
        <a:bodyPr/>
        <a:lstStyle/>
        <a:p>
          <a:r>
            <a:rPr lang="en-US" dirty="0"/>
            <a:t>Body (Arguments/Results)</a:t>
          </a:r>
        </a:p>
      </dgm:t>
    </dgm:pt>
    <dgm:pt modelId="{FD230F20-6212-4B69-A10F-4A6CAC078B09}" type="parTrans" cxnId="{9E548276-03D8-4068-A3BA-3A5B8AAF79AB}">
      <dgm:prSet/>
      <dgm:spPr/>
      <dgm:t>
        <a:bodyPr/>
        <a:lstStyle/>
        <a:p>
          <a:endParaRPr lang="en-US"/>
        </a:p>
      </dgm:t>
    </dgm:pt>
    <dgm:pt modelId="{18B05147-0F6A-4688-B0C4-32E92AE506DD}" type="sibTrans" cxnId="{9E548276-03D8-4068-A3BA-3A5B8AAF79AB}">
      <dgm:prSet/>
      <dgm:spPr/>
      <dgm:t>
        <a:bodyPr/>
        <a:lstStyle/>
        <a:p>
          <a:endParaRPr lang="en-US"/>
        </a:p>
      </dgm:t>
    </dgm:pt>
    <dgm:pt modelId="{2966184E-35DB-406D-B01A-8BFBC39D3153}">
      <dgm:prSet/>
      <dgm:spPr/>
      <dgm:t>
        <a:bodyPr/>
        <a:lstStyle/>
        <a:p>
          <a:r>
            <a:rPr lang="en-US" dirty="0"/>
            <a:t>Conclusion</a:t>
          </a:r>
        </a:p>
      </dgm:t>
    </dgm:pt>
    <dgm:pt modelId="{1E91206A-643D-4D74-A96F-7073E61A1863}" type="parTrans" cxnId="{5584EB72-7755-46EC-9B67-D7313B552081}">
      <dgm:prSet/>
      <dgm:spPr/>
      <dgm:t>
        <a:bodyPr/>
        <a:lstStyle/>
        <a:p>
          <a:endParaRPr lang="en-US"/>
        </a:p>
      </dgm:t>
    </dgm:pt>
    <dgm:pt modelId="{DA9F6B64-7A80-4514-8623-4A06BE3503CD}" type="sibTrans" cxnId="{5584EB72-7755-46EC-9B67-D7313B552081}">
      <dgm:prSet/>
      <dgm:spPr/>
      <dgm:t>
        <a:bodyPr/>
        <a:lstStyle/>
        <a:p>
          <a:endParaRPr lang="en-US"/>
        </a:p>
      </dgm:t>
    </dgm:pt>
    <dgm:pt modelId="{9F57D9D6-4932-432D-9F0B-E74EE03DCDE6}">
      <dgm:prSet/>
      <dgm:spPr/>
      <dgm:t>
        <a:bodyPr/>
        <a:lstStyle/>
        <a:p>
          <a:r>
            <a:rPr lang="en-US" dirty="0"/>
            <a:t>Bibliography/References</a:t>
          </a:r>
        </a:p>
      </dgm:t>
    </dgm:pt>
    <dgm:pt modelId="{33BBE2F4-DBA5-4A3B-89FB-191FE7540540}" type="parTrans" cxnId="{F24B7A38-9669-4C05-9A58-AC290D8E893A}">
      <dgm:prSet/>
      <dgm:spPr/>
      <dgm:t>
        <a:bodyPr/>
        <a:lstStyle/>
        <a:p>
          <a:endParaRPr lang="en-US"/>
        </a:p>
      </dgm:t>
    </dgm:pt>
    <dgm:pt modelId="{DD442C9D-7B8E-4525-8750-ED2E77649698}" type="sibTrans" cxnId="{F24B7A38-9669-4C05-9A58-AC290D8E893A}">
      <dgm:prSet/>
      <dgm:spPr/>
      <dgm:t>
        <a:bodyPr/>
        <a:lstStyle/>
        <a:p>
          <a:endParaRPr lang="en-US"/>
        </a:p>
      </dgm:t>
    </dgm:pt>
    <dgm:pt modelId="{2EEB1209-6C91-4E7E-968B-8F7446F0686B}">
      <dgm:prSet/>
      <dgm:spPr/>
      <dgm:t>
        <a:bodyPr/>
        <a:lstStyle/>
        <a:p>
          <a:endParaRPr lang="en-US" dirty="0"/>
        </a:p>
      </dgm:t>
    </dgm:pt>
    <dgm:pt modelId="{4631F5EA-9C60-4DBE-94D1-2AA064E9F424}" type="parTrans" cxnId="{E5781EE6-D902-4264-A53C-80E6AC81C14C}">
      <dgm:prSet/>
      <dgm:spPr/>
      <dgm:t>
        <a:bodyPr/>
        <a:lstStyle/>
        <a:p>
          <a:endParaRPr lang="en-US"/>
        </a:p>
      </dgm:t>
    </dgm:pt>
    <dgm:pt modelId="{CBDDD395-332E-4C49-B866-E3F81F175727}" type="sibTrans" cxnId="{E5781EE6-D902-4264-A53C-80E6AC81C14C}">
      <dgm:prSet/>
      <dgm:spPr/>
      <dgm:t>
        <a:bodyPr/>
        <a:lstStyle/>
        <a:p>
          <a:endParaRPr lang="en-US"/>
        </a:p>
      </dgm:t>
    </dgm:pt>
    <dgm:pt modelId="{3281E0BC-2DDD-4605-B6C2-83490220E650}" type="pres">
      <dgm:prSet presAssocID="{1C6DF3BD-98E8-4FF2-BBCD-777A2DA92C4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460780A-7224-4CA2-8B2E-01A61DFB5EB7}" type="pres">
      <dgm:prSet presAssocID="{8F7E7C90-3123-4F35-B567-24B0B4AF35EF}" presName="thickLine" presStyleLbl="alignNode1" presStyleIdx="0" presStyleCnt="6"/>
      <dgm:spPr/>
    </dgm:pt>
    <dgm:pt modelId="{1A3E65A0-9496-4D1C-AFC7-C16E0B544316}" type="pres">
      <dgm:prSet presAssocID="{8F7E7C90-3123-4F35-B567-24B0B4AF35EF}" presName="horz1" presStyleCnt="0"/>
      <dgm:spPr/>
    </dgm:pt>
    <dgm:pt modelId="{54E6097A-E6B0-4681-9B43-42618A9E92D8}" type="pres">
      <dgm:prSet presAssocID="{8F7E7C90-3123-4F35-B567-24B0B4AF35EF}" presName="tx1" presStyleLbl="revTx" presStyleIdx="0" presStyleCnt="6"/>
      <dgm:spPr/>
      <dgm:t>
        <a:bodyPr/>
        <a:lstStyle/>
        <a:p>
          <a:endParaRPr lang="en-US"/>
        </a:p>
      </dgm:t>
    </dgm:pt>
    <dgm:pt modelId="{16D701F6-189B-4D8A-ABB7-8DC78A8CD3EC}" type="pres">
      <dgm:prSet presAssocID="{8F7E7C90-3123-4F35-B567-24B0B4AF35EF}" presName="vert1" presStyleCnt="0"/>
      <dgm:spPr/>
    </dgm:pt>
    <dgm:pt modelId="{936D1743-840F-4630-A505-AA2A7EC0EC2A}" type="pres">
      <dgm:prSet presAssocID="{9A600CB3-019F-4A25-964C-1C9D7B0DCC28}" presName="thickLine" presStyleLbl="alignNode1" presStyleIdx="1" presStyleCnt="6"/>
      <dgm:spPr/>
    </dgm:pt>
    <dgm:pt modelId="{836FCC62-0F8C-412C-8A42-72AB4A74BCE6}" type="pres">
      <dgm:prSet presAssocID="{9A600CB3-019F-4A25-964C-1C9D7B0DCC28}" presName="horz1" presStyleCnt="0"/>
      <dgm:spPr/>
    </dgm:pt>
    <dgm:pt modelId="{26B5D292-5EB8-4D91-860F-69B401363EB7}" type="pres">
      <dgm:prSet presAssocID="{9A600CB3-019F-4A25-964C-1C9D7B0DCC28}" presName="tx1" presStyleLbl="revTx" presStyleIdx="1" presStyleCnt="6"/>
      <dgm:spPr/>
      <dgm:t>
        <a:bodyPr/>
        <a:lstStyle/>
        <a:p>
          <a:endParaRPr lang="en-US"/>
        </a:p>
      </dgm:t>
    </dgm:pt>
    <dgm:pt modelId="{794CA7D5-88B0-472A-BB54-3352948D5A73}" type="pres">
      <dgm:prSet presAssocID="{9A600CB3-019F-4A25-964C-1C9D7B0DCC28}" presName="vert1" presStyleCnt="0"/>
      <dgm:spPr/>
    </dgm:pt>
    <dgm:pt modelId="{A1E5FDAE-6F56-4B6A-BB44-F8FC20483301}" type="pres">
      <dgm:prSet presAssocID="{3D525BA1-5FE1-4B51-ABF6-A96EE1513D2A}" presName="thickLine" presStyleLbl="alignNode1" presStyleIdx="2" presStyleCnt="6"/>
      <dgm:spPr/>
    </dgm:pt>
    <dgm:pt modelId="{DBCC2527-A88A-4A33-9B89-9EEDAE71B5FC}" type="pres">
      <dgm:prSet presAssocID="{3D525BA1-5FE1-4B51-ABF6-A96EE1513D2A}" presName="horz1" presStyleCnt="0"/>
      <dgm:spPr/>
    </dgm:pt>
    <dgm:pt modelId="{180BB6CB-8D2E-43E4-BDC5-2618265A1699}" type="pres">
      <dgm:prSet presAssocID="{3D525BA1-5FE1-4B51-ABF6-A96EE1513D2A}" presName="tx1" presStyleLbl="revTx" presStyleIdx="2" presStyleCnt="6"/>
      <dgm:spPr/>
      <dgm:t>
        <a:bodyPr/>
        <a:lstStyle/>
        <a:p>
          <a:endParaRPr lang="en-US"/>
        </a:p>
      </dgm:t>
    </dgm:pt>
    <dgm:pt modelId="{465CC180-8E89-42A4-BCF9-B5C637E0A97C}" type="pres">
      <dgm:prSet presAssocID="{3D525BA1-5FE1-4B51-ABF6-A96EE1513D2A}" presName="vert1" presStyleCnt="0"/>
      <dgm:spPr/>
    </dgm:pt>
    <dgm:pt modelId="{86F487B9-7A8C-4B9D-9C61-0821582A8188}" type="pres">
      <dgm:prSet presAssocID="{2966184E-35DB-406D-B01A-8BFBC39D3153}" presName="thickLine" presStyleLbl="alignNode1" presStyleIdx="3" presStyleCnt="6"/>
      <dgm:spPr/>
    </dgm:pt>
    <dgm:pt modelId="{CAFA406E-7667-4C45-889F-305BE7E06D06}" type="pres">
      <dgm:prSet presAssocID="{2966184E-35DB-406D-B01A-8BFBC39D3153}" presName="horz1" presStyleCnt="0"/>
      <dgm:spPr/>
    </dgm:pt>
    <dgm:pt modelId="{858AD80E-65ED-4C7E-A6D9-EE93077CB339}" type="pres">
      <dgm:prSet presAssocID="{2966184E-35DB-406D-B01A-8BFBC39D3153}" presName="tx1" presStyleLbl="revTx" presStyleIdx="3" presStyleCnt="6"/>
      <dgm:spPr/>
      <dgm:t>
        <a:bodyPr/>
        <a:lstStyle/>
        <a:p>
          <a:endParaRPr lang="en-US"/>
        </a:p>
      </dgm:t>
    </dgm:pt>
    <dgm:pt modelId="{589084F9-1975-44CD-8DD2-F461AB6BC465}" type="pres">
      <dgm:prSet presAssocID="{2966184E-35DB-406D-B01A-8BFBC39D3153}" presName="vert1" presStyleCnt="0"/>
      <dgm:spPr/>
    </dgm:pt>
    <dgm:pt modelId="{D2ECA293-FE5E-4958-BB73-8622F3BC3043}" type="pres">
      <dgm:prSet presAssocID="{9F57D9D6-4932-432D-9F0B-E74EE03DCDE6}" presName="thickLine" presStyleLbl="alignNode1" presStyleIdx="4" presStyleCnt="6"/>
      <dgm:spPr/>
    </dgm:pt>
    <dgm:pt modelId="{872150BD-B094-448F-9034-4F4C3F6D3019}" type="pres">
      <dgm:prSet presAssocID="{9F57D9D6-4932-432D-9F0B-E74EE03DCDE6}" presName="horz1" presStyleCnt="0"/>
      <dgm:spPr/>
    </dgm:pt>
    <dgm:pt modelId="{063FCEAD-6FEF-4123-8CC2-33D0A725B535}" type="pres">
      <dgm:prSet presAssocID="{9F57D9D6-4932-432D-9F0B-E74EE03DCDE6}" presName="tx1" presStyleLbl="revTx" presStyleIdx="4" presStyleCnt="6"/>
      <dgm:spPr/>
      <dgm:t>
        <a:bodyPr/>
        <a:lstStyle/>
        <a:p>
          <a:endParaRPr lang="en-US"/>
        </a:p>
      </dgm:t>
    </dgm:pt>
    <dgm:pt modelId="{4C648DA1-A5CC-4AC5-82CD-7F8734BF138F}" type="pres">
      <dgm:prSet presAssocID="{9F57D9D6-4932-432D-9F0B-E74EE03DCDE6}" presName="vert1" presStyleCnt="0"/>
      <dgm:spPr/>
    </dgm:pt>
    <dgm:pt modelId="{1CF32B8F-060A-4B43-81A4-8D54F053F662}" type="pres">
      <dgm:prSet presAssocID="{2EEB1209-6C91-4E7E-968B-8F7446F0686B}" presName="thickLine" presStyleLbl="alignNode1" presStyleIdx="5" presStyleCnt="6"/>
      <dgm:spPr/>
    </dgm:pt>
    <dgm:pt modelId="{7CCC3529-87C7-4F29-B714-A5C3B14C52CA}" type="pres">
      <dgm:prSet presAssocID="{2EEB1209-6C91-4E7E-968B-8F7446F0686B}" presName="horz1" presStyleCnt="0"/>
      <dgm:spPr/>
    </dgm:pt>
    <dgm:pt modelId="{B41523A8-8092-4FCC-A663-9010246B43ED}" type="pres">
      <dgm:prSet presAssocID="{2EEB1209-6C91-4E7E-968B-8F7446F0686B}" presName="tx1" presStyleLbl="revTx" presStyleIdx="5" presStyleCnt="6"/>
      <dgm:spPr/>
      <dgm:t>
        <a:bodyPr/>
        <a:lstStyle/>
        <a:p>
          <a:endParaRPr lang="en-US"/>
        </a:p>
      </dgm:t>
    </dgm:pt>
    <dgm:pt modelId="{04011B16-5284-40C5-98A0-830988129170}" type="pres">
      <dgm:prSet presAssocID="{2EEB1209-6C91-4E7E-968B-8F7446F0686B}" presName="vert1" presStyleCnt="0"/>
      <dgm:spPr/>
    </dgm:pt>
  </dgm:ptLst>
  <dgm:cxnLst>
    <dgm:cxn modelId="{40728DFC-9606-45B1-8CCE-50863724C54A}" srcId="{1C6DF3BD-98E8-4FF2-BBCD-777A2DA92C4D}" destId="{8F7E7C90-3123-4F35-B567-24B0B4AF35EF}" srcOrd="0" destOrd="0" parTransId="{E801FD47-2C48-4F4F-B5B9-20C170C1F882}" sibTransId="{EB393E57-2D3E-434B-A692-FF82F5653E7C}"/>
    <dgm:cxn modelId="{4B88C515-890A-4BB2-BD50-CC584EA4A8C1}" type="presOf" srcId="{9A600CB3-019F-4A25-964C-1C9D7B0DCC28}" destId="{26B5D292-5EB8-4D91-860F-69B401363EB7}" srcOrd="0" destOrd="0" presId="urn:microsoft.com/office/officeart/2008/layout/LinedList"/>
    <dgm:cxn modelId="{9E548276-03D8-4068-A3BA-3A5B8AAF79AB}" srcId="{1C6DF3BD-98E8-4FF2-BBCD-777A2DA92C4D}" destId="{3D525BA1-5FE1-4B51-ABF6-A96EE1513D2A}" srcOrd="2" destOrd="0" parTransId="{FD230F20-6212-4B69-A10F-4A6CAC078B09}" sibTransId="{18B05147-0F6A-4688-B0C4-32E92AE506DD}"/>
    <dgm:cxn modelId="{827361DE-C749-48AE-8275-A4159492C5A9}" type="presOf" srcId="{9F57D9D6-4932-432D-9F0B-E74EE03DCDE6}" destId="{063FCEAD-6FEF-4123-8CC2-33D0A725B535}" srcOrd="0" destOrd="0" presId="urn:microsoft.com/office/officeart/2008/layout/LinedList"/>
    <dgm:cxn modelId="{5584EB72-7755-46EC-9B67-D7313B552081}" srcId="{1C6DF3BD-98E8-4FF2-BBCD-777A2DA92C4D}" destId="{2966184E-35DB-406D-B01A-8BFBC39D3153}" srcOrd="3" destOrd="0" parTransId="{1E91206A-643D-4D74-A96F-7073E61A1863}" sibTransId="{DA9F6B64-7A80-4514-8623-4A06BE3503CD}"/>
    <dgm:cxn modelId="{5DBE9DB1-FA4D-4CE3-BD43-B335C339BAF8}" type="presOf" srcId="{8F7E7C90-3123-4F35-B567-24B0B4AF35EF}" destId="{54E6097A-E6B0-4681-9B43-42618A9E92D8}" srcOrd="0" destOrd="0" presId="urn:microsoft.com/office/officeart/2008/layout/LinedList"/>
    <dgm:cxn modelId="{DF0216F3-9283-4430-9253-7B3B075AC6CF}" type="presOf" srcId="{3D525BA1-5FE1-4B51-ABF6-A96EE1513D2A}" destId="{180BB6CB-8D2E-43E4-BDC5-2618265A1699}" srcOrd="0" destOrd="0" presId="urn:microsoft.com/office/officeart/2008/layout/LinedList"/>
    <dgm:cxn modelId="{57794972-F437-4B48-862D-8F5067CC118E}" type="presOf" srcId="{1C6DF3BD-98E8-4FF2-BBCD-777A2DA92C4D}" destId="{3281E0BC-2DDD-4605-B6C2-83490220E650}" srcOrd="0" destOrd="0" presId="urn:microsoft.com/office/officeart/2008/layout/LinedList"/>
    <dgm:cxn modelId="{33DF0AF4-8973-49CE-9734-8649E2F4521B}" type="presOf" srcId="{2EEB1209-6C91-4E7E-968B-8F7446F0686B}" destId="{B41523A8-8092-4FCC-A663-9010246B43ED}" srcOrd="0" destOrd="0" presId="urn:microsoft.com/office/officeart/2008/layout/LinedList"/>
    <dgm:cxn modelId="{E5781EE6-D902-4264-A53C-80E6AC81C14C}" srcId="{1C6DF3BD-98E8-4FF2-BBCD-777A2DA92C4D}" destId="{2EEB1209-6C91-4E7E-968B-8F7446F0686B}" srcOrd="5" destOrd="0" parTransId="{4631F5EA-9C60-4DBE-94D1-2AA064E9F424}" sibTransId="{CBDDD395-332E-4C49-B866-E3F81F175727}"/>
    <dgm:cxn modelId="{F24B7A38-9669-4C05-9A58-AC290D8E893A}" srcId="{1C6DF3BD-98E8-4FF2-BBCD-777A2DA92C4D}" destId="{9F57D9D6-4932-432D-9F0B-E74EE03DCDE6}" srcOrd="4" destOrd="0" parTransId="{33BBE2F4-DBA5-4A3B-89FB-191FE7540540}" sibTransId="{DD442C9D-7B8E-4525-8750-ED2E77649698}"/>
    <dgm:cxn modelId="{06A43786-FB3C-4212-9168-0C44795037DD}" srcId="{1C6DF3BD-98E8-4FF2-BBCD-777A2DA92C4D}" destId="{9A600CB3-019F-4A25-964C-1C9D7B0DCC28}" srcOrd="1" destOrd="0" parTransId="{A2F8B50C-177A-431C-8471-C57F5830114B}" sibTransId="{A3B99F50-8B4B-4D8B-9C7C-17FB1A46655A}"/>
    <dgm:cxn modelId="{97326D93-7643-4EE5-89FC-452117A19081}" type="presOf" srcId="{2966184E-35DB-406D-B01A-8BFBC39D3153}" destId="{858AD80E-65ED-4C7E-A6D9-EE93077CB339}" srcOrd="0" destOrd="0" presId="urn:microsoft.com/office/officeart/2008/layout/LinedList"/>
    <dgm:cxn modelId="{F6A69797-F2FA-44D2-8B04-9F6A16535BD8}" type="presParOf" srcId="{3281E0BC-2DDD-4605-B6C2-83490220E650}" destId="{D460780A-7224-4CA2-8B2E-01A61DFB5EB7}" srcOrd="0" destOrd="0" presId="urn:microsoft.com/office/officeart/2008/layout/LinedList"/>
    <dgm:cxn modelId="{85396EA6-E514-4884-BBB3-9249C5E3B0CF}" type="presParOf" srcId="{3281E0BC-2DDD-4605-B6C2-83490220E650}" destId="{1A3E65A0-9496-4D1C-AFC7-C16E0B544316}" srcOrd="1" destOrd="0" presId="urn:microsoft.com/office/officeart/2008/layout/LinedList"/>
    <dgm:cxn modelId="{847D89DA-C808-4C73-AB70-B5C52E6EF94D}" type="presParOf" srcId="{1A3E65A0-9496-4D1C-AFC7-C16E0B544316}" destId="{54E6097A-E6B0-4681-9B43-42618A9E92D8}" srcOrd="0" destOrd="0" presId="urn:microsoft.com/office/officeart/2008/layout/LinedList"/>
    <dgm:cxn modelId="{71A89C07-CD29-4A03-8F4A-0BAB2EC1B80A}" type="presParOf" srcId="{1A3E65A0-9496-4D1C-AFC7-C16E0B544316}" destId="{16D701F6-189B-4D8A-ABB7-8DC78A8CD3EC}" srcOrd="1" destOrd="0" presId="urn:microsoft.com/office/officeart/2008/layout/LinedList"/>
    <dgm:cxn modelId="{278CD13D-D337-4729-8B26-58F0400E5D9A}" type="presParOf" srcId="{3281E0BC-2DDD-4605-B6C2-83490220E650}" destId="{936D1743-840F-4630-A505-AA2A7EC0EC2A}" srcOrd="2" destOrd="0" presId="urn:microsoft.com/office/officeart/2008/layout/LinedList"/>
    <dgm:cxn modelId="{DFB3A94B-089F-4B97-A98C-0B0992B865BB}" type="presParOf" srcId="{3281E0BC-2DDD-4605-B6C2-83490220E650}" destId="{836FCC62-0F8C-412C-8A42-72AB4A74BCE6}" srcOrd="3" destOrd="0" presId="urn:microsoft.com/office/officeart/2008/layout/LinedList"/>
    <dgm:cxn modelId="{997F497B-C2EF-44F5-9A71-ACDCA711341A}" type="presParOf" srcId="{836FCC62-0F8C-412C-8A42-72AB4A74BCE6}" destId="{26B5D292-5EB8-4D91-860F-69B401363EB7}" srcOrd="0" destOrd="0" presId="urn:microsoft.com/office/officeart/2008/layout/LinedList"/>
    <dgm:cxn modelId="{4041D4B0-B6F9-4474-BCC5-C61CD74F9261}" type="presParOf" srcId="{836FCC62-0F8C-412C-8A42-72AB4A74BCE6}" destId="{794CA7D5-88B0-472A-BB54-3352948D5A73}" srcOrd="1" destOrd="0" presId="urn:microsoft.com/office/officeart/2008/layout/LinedList"/>
    <dgm:cxn modelId="{0102BCC0-BA22-47BA-B541-BE523C428ECF}" type="presParOf" srcId="{3281E0BC-2DDD-4605-B6C2-83490220E650}" destId="{A1E5FDAE-6F56-4B6A-BB44-F8FC20483301}" srcOrd="4" destOrd="0" presId="urn:microsoft.com/office/officeart/2008/layout/LinedList"/>
    <dgm:cxn modelId="{AEED5ED3-C62B-489D-8DE9-BED6C9D98C06}" type="presParOf" srcId="{3281E0BC-2DDD-4605-B6C2-83490220E650}" destId="{DBCC2527-A88A-4A33-9B89-9EEDAE71B5FC}" srcOrd="5" destOrd="0" presId="urn:microsoft.com/office/officeart/2008/layout/LinedList"/>
    <dgm:cxn modelId="{7D897ED2-DC75-4180-8533-6692317ACB64}" type="presParOf" srcId="{DBCC2527-A88A-4A33-9B89-9EEDAE71B5FC}" destId="{180BB6CB-8D2E-43E4-BDC5-2618265A1699}" srcOrd="0" destOrd="0" presId="urn:microsoft.com/office/officeart/2008/layout/LinedList"/>
    <dgm:cxn modelId="{0054B9A4-D9FA-44E6-8BF1-3C80EA7DFC61}" type="presParOf" srcId="{DBCC2527-A88A-4A33-9B89-9EEDAE71B5FC}" destId="{465CC180-8E89-42A4-BCF9-B5C637E0A97C}" srcOrd="1" destOrd="0" presId="urn:microsoft.com/office/officeart/2008/layout/LinedList"/>
    <dgm:cxn modelId="{52679C3C-A54A-477F-BF29-BECD41BCFE1E}" type="presParOf" srcId="{3281E0BC-2DDD-4605-B6C2-83490220E650}" destId="{86F487B9-7A8C-4B9D-9C61-0821582A8188}" srcOrd="6" destOrd="0" presId="urn:microsoft.com/office/officeart/2008/layout/LinedList"/>
    <dgm:cxn modelId="{B43E6194-EA9F-4C82-9EEB-9B3B621290A3}" type="presParOf" srcId="{3281E0BC-2DDD-4605-B6C2-83490220E650}" destId="{CAFA406E-7667-4C45-889F-305BE7E06D06}" srcOrd="7" destOrd="0" presId="urn:microsoft.com/office/officeart/2008/layout/LinedList"/>
    <dgm:cxn modelId="{BEC60604-6FD7-4BF3-AE82-9E39314B40CB}" type="presParOf" srcId="{CAFA406E-7667-4C45-889F-305BE7E06D06}" destId="{858AD80E-65ED-4C7E-A6D9-EE93077CB339}" srcOrd="0" destOrd="0" presId="urn:microsoft.com/office/officeart/2008/layout/LinedList"/>
    <dgm:cxn modelId="{ECAB3613-C90F-478B-84A5-B759A14AE6B4}" type="presParOf" srcId="{CAFA406E-7667-4C45-889F-305BE7E06D06}" destId="{589084F9-1975-44CD-8DD2-F461AB6BC465}" srcOrd="1" destOrd="0" presId="urn:microsoft.com/office/officeart/2008/layout/LinedList"/>
    <dgm:cxn modelId="{6A501232-8170-4891-B8EB-DD9F3DC45B6B}" type="presParOf" srcId="{3281E0BC-2DDD-4605-B6C2-83490220E650}" destId="{D2ECA293-FE5E-4958-BB73-8622F3BC3043}" srcOrd="8" destOrd="0" presId="urn:microsoft.com/office/officeart/2008/layout/LinedList"/>
    <dgm:cxn modelId="{4A70F541-2AC9-4A87-B83F-F654944354A4}" type="presParOf" srcId="{3281E0BC-2DDD-4605-B6C2-83490220E650}" destId="{872150BD-B094-448F-9034-4F4C3F6D3019}" srcOrd="9" destOrd="0" presId="urn:microsoft.com/office/officeart/2008/layout/LinedList"/>
    <dgm:cxn modelId="{7BB99FB6-FAD0-464B-AAFA-E309A69C0EA7}" type="presParOf" srcId="{872150BD-B094-448F-9034-4F4C3F6D3019}" destId="{063FCEAD-6FEF-4123-8CC2-33D0A725B535}" srcOrd="0" destOrd="0" presId="urn:microsoft.com/office/officeart/2008/layout/LinedList"/>
    <dgm:cxn modelId="{6571D2AB-38CA-4BCF-8265-59020FAC465A}" type="presParOf" srcId="{872150BD-B094-448F-9034-4F4C3F6D3019}" destId="{4C648DA1-A5CC-4AC5-82CD-7F8734BF138F}" srcOrd="1" destOrd="0" presId="urn:microsoft.com/office/officeart/2008/layout/LinedList"/>
    <dgm:cxn modelId="{47EFC39C-979F-4714-B5F8-E0F335CCCE08}" type="presParOf" srcId="{3281E0BC-2DDD-4605-B6C2-83490220E650}" destId="{1CF32B8F-060A-4B43-81A4-8D54F053F662}" srcOrd="10" destOrd="0" presId="urn:microsoft.com/office/officeart/2008/layout/LinedList"/>
    <dgm:cxn modelId="{5D3D875C-0ABB-4C9A-B36C-D7127D8D54F1}" type="presParOf" srcId="{3281E0BC-2DDD-4605-B6C2-83490220E650}" destId="{7CCC3529-87C7-4F29-B714-A5C3B14C52CA}" srcOrd="11" destOrd="0" presId="urn:microsoft.com/office/officeart/2008/layout/LinedList"/>
    <dgm:cxn modelId="{D37D020A-CF81-4147-8A02-120281C5FF2C}" type="presParOf" srcId="{7CCC3529-87C7-4F29-B714-A5C3B14C52CA}" destId="{B41523A8-8092-4FCC-A663-9010246B43ED}" srcOrd="0" destOrd="0" presId="urn:microsoft.com/office/officeart/2008/layout/LinedList"/>
    <dgm:cxn modelId="{5E6E32EA-3DFE-42B2-AF91-2015BFD2B51E}" type="presParOf" srcId="{7CCC3529-87C7-4F29-B714-A5C3B14C52CA}" destId="{04011B16-5284-40C5-98A0-83098812917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9C5958-9653-4ADD-A9D9-2C2B63A5CE43}" type="doc">
      <dgm:prSet loTypeId="urn:microsoft.com/office/officeart/2005/8/layout/defaul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ABBE284-250A-4F8B-9247-38C0C6F9602F}">
      <dgm:prSet phldrT="[Text]"/>
      <dgm:spPr/>
      <dgm:t>
        <a:bodyPr/>
        <a:lstStyle/>
        <a:p>
          <a:r>
            <a:rPr lang="en-US" dirty="0"/>
            <a:t>Geographical</a:t>
          </a:r>
        </a:p>
      </dgm:t>
    </dgm:pt>
    <dgm:pt modelId="{4B1C31BA-4E7B-424B-9095-5B8B5633C251}" type="parTrans" cxnId="{B4EC9F45-1C6E-4ECF-93CB-20BC459B96FD}">
      <dgm:prSet/>
      <dgm:spPr/>
      <dgm:t>
        <a:bodyPr/>
        <a:lstStyle/>
        <a:p>
          <a:endParaRPr lang="en-US"/>
        </a:p>
      </dgm:t>
    </dgm:pt>
    <dgm:pt modelId="{3E1BB627-9808-443B-BAB8-5B97D4169AC0}" type="sibTrans" cxnId="{B4EC9F45-1C6E-4ECF-93CB-20BC459B96FD}">
      <dgm:prSet/>
      <dgm:spPr/>
      <dgm:t>
        <a:bodyPr/>
        <a:lstStyle/>
        <a:p>
          <a:endParaRPr lang="en-US"/>
        </a:p>
      </dgm:t>
    </dgm:pt>
    <dgm:pt modelId="{EDA4EC00-F9DF-4BE6-99B3-028A9297CD36}">
      <dgm:prSet phldrT="[Text]"/>
      <dgm:spPr/>
      <dgm:t>
        <a:bodyPr/>
        <a:lstStyle/>
        <a:p>
          <a:r>
            <a:rPr lang="en-US" dirty="0"/>
            <a:t>Questions-Answers</a:t>
          </a:r>
        </a:p>
      </dgm:t>
    </dgm:pt>
    <dgm:pt modelId="{F0F37308-D0F4-48BB-BE9D-F5E58EF9C42A}" type="parTrans" cxnId="{B67A522F-2DA4-4B1F-9E94-9A4B4EB502BD}">
      <dgm:prSet/>
      <dgm:spPr/>
      <dgm:t>
        <a:bodyPr/>
        <a:lstStyle/>
        <a:p>
          <a:endParaRPr lang="en-US"/>
        </a:p>
      </dgm:t>
    </dgm:pt>
    <dgm:pt modelId="{126E06AC-3E84-49DB-A060-2EBC7687F54C}" type="sibTrans" cxnId="{B67A522F-2DA4-4B1F-9E94-9A4B4EB502BD}">
      <dgm:prSet/>
      <dgm:spPr/>
      <dgm:t>
        <a:bodyPr/>
        <a:lstStyle/>
        <a:p>
          <a:endParaRPr lang="en-US"/>
        </a:p>
      </dgm:t>
    </dgm:pt>
    <dgm:pt modelId="{8F26751C-1A0A-46D4-A72C-E8227EB3F247}">
      <dgm:prSet phldrT="[Text]"/>
      <dgm:spPr/>
      <dgm:t>
        <a:bodyPr/>
        <a:lstStyle/>
        <a:p>
          <a:r>
            <a:rPr lang="en-US" dirty="0"/>
            <a:t>Series of Advancement</a:t>
          </a:r>
        </a:p>
      </dgm:t>
    </dgm:pt>
    <dgm:pt modelId="{9AFCF3A6-1346-4415-B044-AA83FAA3126D}" type="parTrans" cxnId="{C1D76EA0-1105-4C9F-B900-785E54D2D908}">
      <dgm:prSet/>
      <dgm:spPr/>
      <dgm:t>
        <a:bodyPr/>
        <a:lstStyle/>
        <a:p>
          <a:endParaRPr lang="en-US"/>
        </a:p>
      </dgm:t>
    </dgm:pt>
    <dgm:pt modelId="{289761C3-B883-4351-AA83-E88105249986}" type="sibTrans" cxnId="{C1D76EA0-1105-4C9F-B900-785E54D2D908}">
      <dgm:prSet/>
      <dgm:spPr/>
      <dgm:t>
        <a:bodyPr/>
        <a:lstStyle/>
        <a:p>
          <a:endParaRPr lang="en-US"/>
        </a:p>
      </dgm:t>
    </dgm:pt>
    <dgm:pt modelId="{B2AE89EF-361A-4E6E-8D04-CBD3D1C7DE37}">
      <dgm:prSet phldrT="[Text]"/>
      <dgm:spPr/>
      <dgm:t>
        <a:bodyPr/>
        <a:lstStyle/>
        <a:p>
          <a:r>
            <a:rPr lang="en-US" dirty="0"/>
            <a:t>Ancient-Modern</a:t>
          </a:r>
        </a:p>
      </dgm:t>
    </dgm:pt>
    <dgm:pt modelId="{71B22FCE-4D9C-446D-AD2C-E23616BDD5BB}" type="parTrans" cxnId="{6B231D60-D4B6-4277-B37A-9F8D2D3124AF}">
      <dgm:prSet/>
      <dgm:spPr/>
      <dgm:t>
        <a:bodyPr/>
        <a:lstStyle/>
        <a:p>
          <a:endParaRPr lang="en-US"/>
        </a:p>
      </dgm:t>
    </dgm:pt>
    <dgm:pt modelId="{17B570F1-C46A-4411-8682-EEE139264B41}" type="sibTrans" cxnId="{6B231D60-D4B6-4277-B37A-9F8D2D3124AF}">
      <dgm:prSet/>
      <dgm:spPr/>
      <dgm:t>
        <a:bodyPr/>
        <a:lstStyle/>
        <a:p>
          <a:endParaRPr lang="en-US"/>
        </a:p>
      </dgm:t>
    </dgm:pt>
    <dgm:pt modelId="{C193AEB7-20DC-406A-B62F-1F185C0D1DBF}">
      <dgm:prSet phldrT="[Text]"/>
      <dgm:spPr/>
      <dgm:t>
        <a:bodyPr/>
        <a:lstStyle/>
        <a:p>
          <a:r>
            <a:rPr lang="en-US" dirty="0"/>
            <a:t>Myths-Realities</a:t>
          </a:r>
        </a:p>
      </dgm:t>
    </dgm:pt>
    <dgm:pt modelId="{110DF369-3414-4D5E-94F5-9EA7D75E1998}" type="parTrans" cxnId="{EE2875B0-387C-4794-89DE-43F8768D19BD}">
      <dgm:prSet/>
      <dgm:spPr/>
      <dgm:t>
        <a:bodyPr/>
        <a:lstStyle/>
        <a:p>
          <a:endParaRPr lang="en-US"/>
        </a:p>
      </dgm:t>
    </dgm:pt>
    <dgm:pt modelId="{15585221-D271-4E4F-8A33-5A8B86659109}" type="sibTrans" cxnId="{EE2875B0-387C-4794-89DE-43F8768D19BD}">
      <dgm:prSet/>
      <dgm:spPr/>
      <dgm:t>
        <a:bodyPr/>
        <a:lstStyle/>
        <a:p>
          <a:endParaRPr lang="en-US"/>
        </a:p>
      </dgm:t>
    </dgm:pt>
    <dgm:pt modelId="{799D6886-4B61-46A2-A37F-22CD03B62591}">
      <dgm:prSet phldrT="[Text]"/>
      <dgm:spPr/>
      <dgm:t>
        <a:bodyPr/>
        <a:lstStyle/>
        <a:p>
          <a:r>
            <a:rPr lang="en-US" dirty="0"/>
            <a:t>Effective-Ineffective</a:t>
          </a:r>
        </a:p>
      </dgm:t>
    </dgm:pt>
    <dgm:pt modelId="{53C6BBDC-77A1-49F0-85ED-9ACBF3C46FB9}" type="parTrans" cxnId="{B10FFAB0-92A7-4593-AD1F-FE5BDB51FCB5}">
      <dgm:prSet/>
      <dgm:spPr/>
      <dgm:t>
        <a:bodyPr/>
        <a:lstStyle/>
        <a:p>
          <a:endParaRPr lang="en-US"/>
        </a:p>
      </dgm:t>
    </dgm:pt>
    <dgm:pt modelId="{16ADD097-CEEA-40B5-9989-5E5EE37CFADA}" type="sibTrans" cxnId="{B10FFAB0-92A7-4593-AD1F-FE5BDB51FCB5}">
      <dgm:prSet/>
      <dgm:spPr/>
      <dgm:t>
        <a:bodyPr/>
        <a:lstStyle/>
        <a:p>
          <a:endParaRPr lang="en-US"/>
        </a:p>
      </dgm:t>
    </dgm:pt>
    <dgm:pt modelId="{4307C884-4D4A-4403-8009-CEF725D4A63C}" type="pres">
      <dgm:prSet presAssocID="{929C5958-9653-4ADD-A9D9-2C2B63A5CE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ABE989-DEEE-4DCB-825D-584A33E00709}" type="pres">
      <dgm:prSet presAssocID="{4ABBE284-250A-4F8B-9247-38C0C6F9602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CEC3A-6DB1-494A-9E86-BE37100CA69A}" type="pres">
      <dgm:prSet presAssocID="{3E1BB627-9808-443B-BAB8-5B97D4169AC0}" presName="sibTrans" presStyleCnt="0"/>
      <dgm:spPr/>
    </dgm:pt>
    <dgm:pt modelId="{139545DD-FDA8-4217-B56F-97CF14403A16}" type="pres">
      <dgm:prSet presAssocID="{EDA4EC00-F9DF-4BE6-99B3-028A9297CD3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F29DD-1D9F-4754-A993-3E0C733B8C61}" type="pres">
      <dgm:prSet presAssocID="{126E06AC-3E84-49DB-A060-2EBC7687F54C}" presName="sibTrans" presStyleCnt="0"/>
      <dgm:spPr/>
    </dgm:pt>
    <dgm:pt modelId="{B8CEBA08-913F-4DCE-8369-AC9D1D64C034}" type="pres">
      <dgm:prSet presAssocID="{8F26751C-1A0A-46D4-A72C-E8227EB3F24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72680-9AE1-46A3-80F6-0F75E8FE62CD}" type="pres">
      <dgm:prSet presAssocID="{289761C3-B883-4351-AA83-E88105249986}" presName="sibTrans" presStyleCnt="0"/>
      <dgm:spPr/>
    </dgm:pt>
    <dgm:pt modelId="{E91A226B-2C5E-47C0-957C-E1CF263F4549}" type="pres">
      <dgm:prSet presAssocID="{B2AE89EF-361A-4E6E-8D04-CBD3D1C7DE3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CAE2E-EB3A-4910-B54B-11D45A59CBF0}" type="pres">
      <dgm:prSet presAssocID="{17B570F1-C46A-4411-8682-EEE139264B41}" presName="sibTrans" presStyleCnt="0"/>
      <dgm:spPr/>
    </dgm:pt>
    <dgm:pt modelId="{ED4BC2A3-9B74-4F90-BC00-9FA44E4B53F1}" type="pres">
      <dgm:prSet presAssocID="{C193AEB7-20DC-406A-B62F-1F185C0D1DB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24E3A-4FB3-42C9-884E-B29C2D7F52CD}" type="pres">
      <dgm:prSet presAssocID="{15585221-D271-4E4F-8A33-5A8B86659109}" presName="sibTrans" presStyleCnt="0"/>
      <dgm:spPr/>
    </dgm:pt>
    <dgm:pt modelId="{2125DF02-078A-415E-821B-089AD8D61E5B}" type="pres">
      <dgm:prSet presAssocID="{799D6886-4B61-46A2-A37F-22CD03B6259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875B0-387C-4794-89DE-43F8768D19BD}" srcId="{929C5958-9653-4ADD-A9D9-2C2B63A5CE43}" destId="{C193AEB7-20DC-406A-B62F-1F185C0D1DBF}" srcOrd="4" destOrd="0" parTransId="{110DF369-3414-4D5E-94F5-9EA7D75E1998}" sibTransId="{15585221-D271-4E4F-8A33-5A8B86659109}"/>
    <dgm:cxn modelId="{6B231D60-D4B6-4277-B37A-9F8D2D3124AF}" srcId="{929C5958-9653-4ADD-A9D9-2C2B63A5CE43}" destId="{B2AE89EF-361A-4E6E-8D04-CBD3D1C7DE37}" srcOrd="3" destOrd="0" parTransId="{71B22FCE-4D9C-446D-AD2C-E23616BDD5BB}" sibTransId="{17B570F1-C46A-4411-8682-EEE139264B41}"/>
    <dgm:cxn modelId="{1BD96627-336A-4FB5-A1C5-066E203C0BCB}" type="presOf" srcId="{4ABBE284-250A-4F8B-9247-38C0C6F9602F}" destId="{43ABE989-DEEE-4DCB-825D-584A33E00709}" srcOrd="0" destOrd="0" presId="urn:microsoft.com/office/officeart/2005/8/layout/default"/>
    <dgm:cxn modelId="{CA81CEEF-6750-4634-9410-C6ECADC3D3D4}" type="presOf" srcId="{799D6886-4B61-46A2-A37F-22CD03B62591}" destId="{2125DF02-078A-415E-821B-089AD8D61E5B}" srcOrd="0" destOrd="0" presId="urn:microsoft.com/office/officeart/2005/8/layout/default"/>
    <dgm:cxn modelId="{BFAE4932-14DB-4837-9C5F-9DAC0E8A8716}" type="presOf" srcId="{8F26751C-1A0A-46D4-A72C-E8227EB3F247}" destId="{B8CEBA08-913F-4DCE-8369-AC9D1D64C034}" srcOrd="0" destOrd="0" presId="urn:microsoft.com/office/officeart/2005/8/layout/default"/>
    <dgm:cxn modelId="{4DA5F7AB-D3D8-4D82-A402-455A819219D6}" type="presOf" srcId="{C193AEB7-20DC-406A-B62F-1F185C0D1DBF}" destId="{ED4BC2A3-9B74-4F90-BC00-9FA44E4B53F1}" srcOrd="0" destOrd="0" presId="urn:microsoft.com/office/officeart/2005/8/layout/default"/>
    <dgm:cxn modelId="{B4EC9F45-1C6E-4ECF-93CB-20BC459B96FD}" srcId="{929C5958-9653-4ADD-A9D9-2C2B63A5CE43}" destId="{4ABBE284-250A-4F8B-9247-38C0C6F9602F}" srcOrd="0" destOrd="0" parTransId="{4B1C31BA-4E7B-424B-9095-5B8B5633C251}" sibTransId="{3E1BB627-9808-443B-BAB8-5B97D4169AC0}"/>
    <dgm:cxn modelId="{C1D76EA0-1105-4C9F-B900-785E54D2D908}" srcId="{929C5958-9653-4ADD-A9D9-2C2B63A5CE43}" destId="{8F26751C-1A0A-46D4-A72C-E8227EB3F247}" srcOrd="2" destOrd="0" parTransId="{9AFCF3A6-1346-4415-B044-AA83FAA3126D}" sibTransId="{289761C3-B883-4351-AA83-E88105249986}"/>
    <dgm:cxn modelId="{9FFC3EA0-0798-4B4F-BE6B-BBF1B2FD5187}" type="presOf" srcId="{B2AE89EF-361A-4E6E-8D04-CBD3D1C7DE37}" destId="{E91A226B-2C5E-47C0-957C-E1CF263F4549}" srcOrd="0" destOrd="0" presId="urn:microsoft.com/office/officeart/2005/8/layout/default"/>
    <dgm:cxn modelId="{B9147041-917F-42D8-9F6A-BA002B40FDB8}" type="presOf" srcId="{EDA4EC00-F9DF-4BE6-99B3-028A9297CD36}" destId="{139545DD-FDA8-4217-B56F-97CF14403A16}" srcOrd="0" destOrd="0" presId="urn:microsoft.com/office/officeart/2005/8/layout/default"/>
    <dgm:cxn modelId="{B7E02FDD-78F5-4EC4-A3BC-86818C20BEDD}" type="presOf" srcId="{929C5958-9653-4ADD-A9D9-2C2B63A5CE43}" destId="{4307C884-4D4A-4403-8009-CEF725D4A63C}" srcOrd="0" destOrd="0" presId="urn:microsoft.com/office/officeart/2005/8/layout/default"/>
    <dgm:cxn modelId="{B67A522F-2DA4-4B1F-9E94-9A4B4EB502BD}" srcId="{929C5958-9653-4ADD-A9D9-2C2B63A5CE43}" destId="{EDA4EC00-F9DF-4BE6-99B3-028A9297CD36}" srcOrd="1" destOrd="0" parTransId="{F0F37308-D0F4-48BB-BE9D-F5E58EF9C42A}" sibTransId="{126E06AC-3E84-49DB-A060-2EBC7687F54C}"/>
    <dgm:cxn modelId="{B10FFAB0-92A7-4593-AD1F-FE5BDB51FCB5}" srcId="{929C5958-9653-4ADD-A9D9-2C2B63A5CE43}" destId="{799D6886-4B61-46A2-A37F-22CD03B62591}" srcOrd="5" destOrd="0" parTransId="{53C6BBDC-77A1-49F0-85ED-9ACBF3C46FB9}" sibTransId="{16ADD097-CEEA-40B5-9989-5E5EE37CFADA}"/>
    <dgm:cxn modelId="{E7242820-4190-4C6E-8F10-0C0DB7E7FAC3}" type="presParOf" srcId="{4307C884-4D4A-4403-8009-CEF725D4A63C}" destId="{43ABE989-DEEE-4DCB-825D-584A33E00709}" srcOrd="0" destOrd="0" presId="urn:microsoft.com/office/officeart/2005/8/layout/default"/>
    <dgm:cxn modelId="{27DA9D36-1254-48C9-8EFB-F5104773EA0B}" type="presParOf" srcId="{4307C884-4D4A-4403-8009-CEF725D4A63C}" destId="{9E0CEC3A-6DB1-494A-9E86-BE37100CA69A}" srcOrd="1" destOrd="0" presId="urn:microsoft.com/office/officeart/2005/8/layout/default"/>
    <dgm:cxn modelId="{74EB5FA7-99B3-406D-B2A2-C0327AB12D42}" type="presParOf" srcId="{4307C884-4D4A-4403-8009-CEF725D4A63C}" destId="{139545DD-FDA8-4217-B56F-97CF14403A16}" srcOrd="2" destOrd="0" presId="urn:microsoft.com/office/officeart/2005/8/layout/default"/>
    <dgm:cxn modelId="{F014B147-30B9-48C5-8E05-04FFDF3D298E}" type="presParOf" srcId="{4307C884-4D4A-4403-8009-CEF725D4A63C}" destId="{CF5F29DD-1D9F-4754-A993-3E0C733B8C61}" srcOrd="3" destOrd="0" presId="urn:microsoft.com/office/officeart/2005/8/layout/default"/>
    <dgm:cxn modelId="{B1580018-9FAC-453D-B2FD-6AB7124ABA61}" type="presParOf" srcId="{4307C884-4D4A-4403-8009-CEF725D4A63C}" destId="{B8CEBA08-913F-4DCE-8369-AC9D1D64C034}" srcOrd="4" destOrd="0" presId="urn:microsoft.com/office/officeart/2005/8/layout/default"/>
    <dgm:cxn modelId="{1D4FAD75-A243-48EA-97D6-74D7FD01FD09}" type="presParOf" srcId="{4307C884-4D4A-4403-8009-CEF725D4A63C}" destId="{81A72680-9AE1-46A3-80F6-0F75E8FE62CD}" srcOrd="5" destOrd="0" presId="urn:microsoft.com/office/officeart/2005/8/layout/default"/>
    <dgm:cxn modelId="{463576FD-74C3-4725-B08D-8DDEACC03BB0}" type="presParOf" srcId="{4307C884-4D4A-4403-8009-CEF725D4A63C}" destId="{E91A226B-2C5E-47C0-957C-E1CF263F4549}" srcOrd="6" destOrd="0" presId="urn:microsoft.com/office/officeart/2005/8/layout/default"/>
    <dgm:cxn modelId="{992B85F8-9DA3-4333-8F5B-BC6A44ACE9F3}" type="presParOf" srcId="{4307C884-4D4A-4403-8009-CEF725D4A63C}" destId="{92DCAE2E-EB3A-4910-B54B-11D45A59CBF0}" srcOrd="7" destOrd="0" presId="urn:microsoft.com/office/officeart/2005/8/layout/default"/>
    <dgm:cxn modelId="{E149645F-0DD5-4BCA-99CD-C7CF71762F09}" type="presParOf" srcId="{4307C884-4D4A-4403-8009-CEF725D4A63C}" destId="{ED4BC2A3-9B74-4F90-BC00-9FA44E4B53F1}" srcOrd="8" destOrd="0" presId="urn:microsoft.com/office/officeart/2005/8/layout/default"/>
    <dgm:cxn modelId="{B366AAD3-4B9C-481A-85B7-05F3F9D29846}" type="presParOf" srcId="{4307C884-4D4A-4403-8009-CEF725D4A63C}" destId="{15624E3A-4FB3-42C9-884E-B29C2D7F52CD}" srcOrd="9" destOrd="0" presId="urn:microsoft.com/office/officeart/2005/8/layout/default"/>
    <dgm:cxn modelId="{93169909-ED34-4AF3-B283-4174B2D0C576}" type="presParOf" srcId="{4307C884-4D4A-4403-8009-CEF725D4A63C}" destId="{2125DF02-078A-415E-821B-089AD8D61E5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7965F-195B-4B69-AA24-3DBBE085D0CE}">
      <dsp:nvSpPr>
        <dsp:cNvPr id="0" name=""/>
        <dsp:cNvSpPr/>
      </dsp:nvSpPr>
      <dsp:spPr>
        <a:xfrm rot="5400000">
          <a:off x="2991584" y="108935"/>
          <a:ext cx="1650624" cy="1436043"/>
        </a:xfrm>
        <a:prstGeom prst="hexagon">
          <a:avLst>
            <a:gd name="adj" fmla="val 25000"/>
            <a:gd name="vf" fmla="val 115470"/>
          </a:avLst>
        </a:prstGeom>
        <a:solidFill>
          <a:srgbClr val="FF00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Literature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review</a:t>
          </a:r>
        </a:p>
      </dsp:txBody>
      <dsp:txXfrm rot="-5400000">
        <a:off x="3322657" y="258867"/>
        <a:ext cx="988477" cy="1136180"/>
      </dsp:txXfrm>
    </dsp:sp>
    <dsp:sp modelId="{9DFB29F7-442C-4D5E-B309-EC68E8A5768D}">
      <dsp:nvSpPr>
        <dsp:cNvPr id="0" name=""/>
        <dsp:cNvSpPr/>
      </dsp:nvSpPr>
      <dsp:spPr>
        <a:xfrm>
          <a:off x="4578495" y="331770"/>
          <a:ext cx="1842096" cy="990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E14FD-19E0-4526-B9CD-A94DE8B5DD22}">
      <dsp:nvSpPr>
        <dsp:cNvPr id="0" name=""/>
        <dsp:cNvSpPr/>
      </dsp:nvSpPr>
      <dsp:spPr>
        <a:xfrm rot="5400000">
          <a:off x="1440658" y="108935"/>
          <a:ext cx="1650624" cy="1436043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Introduction</a:t>
          </a:r>
        </a:p>
      </dsp:txBody>
      <dsp:txXfrm rot="-5400000">
        <a:off x="1771731" y="258867"/>
        <a:ext cx="988477" cy="1136180"/>
      </dsp:txXfrm>
    </dsp:sp>
    <dsp:sp modelId="{9CB8069B-59FB-436B-835E-78B1F8CAFA7C}">
      <dsp:nvSpPr>
        <dsp:cNvPr id="0" name=""/>
        <dsp:cNvSpPr/>
      </dsp:nvSpPr>
      <dsp:spPr>
        <a:xfrm rot="5400000">
          <a:off x="2213150" y="1509985"/>
          <a:ext cx="1650624" cy="1436043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Methods</a:t>
          </a:r>
        </a:p>
      </dsp:txBody>
      <dsp:txXfrm rot="-5400000">
        <a:off x="2544223" y="1659917"/>
        <a:ext cx="988477" cy="1136180"/>
      </dsp:txXfrm>
    </dsp:sp>
    <dsp:sp modelId="{E96685C9-B3F2-45F3-B08C-0F5EF403919A}">
      <dsp:nvSpPr>
        <dsp:cNvPr id="0" name=""/>
        <dsp:cNvSpPr/>
      </dsp:nvSpPr>
      <dsp:spPr>
        <a:xfrm>
          <a:off x="478344" y="1732820"/>
          <a:ext cx="1782674" cy="990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44004-0532-43E8-A466-905D9A59DDEB}">
      <dsp:nvSpPr>
        <dsp:cNvPr id="0" name=""/>
        <dsp:cNvSpPr/>
      </dsp:nvSpPr>
      <dsp:spPr>
        <a:xfrm rot="5400000">
          <a:off x="3764076" y="1509985"/>
          <a:ext cx="1650624" cy="1436043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Results</a:t>
          </a:r>
        </a:p>
      </dsp:txBody>
      <dsp:txXfrm rot="-5400000">
        <a:off x="4095149" y="1659917"/>
        <a:ext cx="988477" cy="1136180"/>
      </dsp:txXfrm>
    </dsp:sp>
    <dsp:sp modelId="{8C7F604D-C34D-42F2-AFE0-1362D851D7D4}">
      <dsp:nvSpPr>
        <dsp:cNvPr id="0" name=""/>
        <dsp:cNvSpPr/>
      </dsp:nvSpPr>
      <dsp:spPr>
        <a:xfrm rot="5400000">
          <a:off x="2991584" y="2911035"/>
          <a:ext cx="1650624" cy="1436043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Discussion</a:t>
          </a:r>
        </a:p>
      </dsp:txBody>
      <dsp:txXfrm rot="-5400000">
        <a:off x="3322657" y="3060967"/>
        <a:ext cx="988477" cy="1136180"/>
      </dsp:txXfrm>
    </dsp:sp>
    <dsp:sp modelId="{A401A0E7-C15E-4492-89F5-20256BB036A2}">
      <dsp:nvSpPr>
        <dsp:cNvPr id="0" name=""/>
        <dsp:cNvSpPr/>
      </dsp:nvSpPr>
      <dsp:spPr>
        <a:xfrm>
          <a:off x="4578495" y="3133870"/>
          <a:ext cx="1842096" cy="990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5388C-EC71-4D1A-ABBC-49C6C7AB26A3}">
      <dsp:nvSpPr>
        <dsp:cNvPr id="0" name=""/>
        <dsp:cNvSpPr/>
      </dsp:nvSpPr>
      <dsp:spPr>
        <a:xfrm rot="5400000">
          <a:off x="1440658" y="2911035"/>
          <a:ext cx="1650624" cy="1436043"/>
        </a:xfrm>
        <a:prstGeom prst="hexagon">
          <a:avLst>
            <a:gd name="adj" fmla="val 25000"/>
            <a:gd name="vf" fmla="val 115470"/>
          </a:avLst>
        </a:prstGeom>
        <a:noFill/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771731" y="3060967"/>
        <a:ext cx="988477" cy="1136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0780A-7224-4CA2-8B2E-01A61DFB5EB7}">
      <dsp:nvSpPr>
        <dsp:cNvPr id="0" name=""/>
        <dsp:cNvSpPr/>
      </dsp:nvSpPr>
      <dsp:spPr>
        <a:xfrm>
          <a:off x="0" y="1748"/>
          <a:ext cx="9601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6097A-E6B0-4681-9B43-42618A9E92D8}">
      <dsp:nvSpPr>
        <dsp:cNvPr id="0" name=""/>
        <dsp:cNvSpPr/>
      </dsp:nvSpPr>
      <dsp:spPr>
        <a:xfrm>
          <a:off x="0" y="1748"/>
          <a:ext cx="9601200" cy="59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Title</a:t>
          </a:r>
        </a:p>
      </dsp:txBody>
      <dsp:txXfrm>
        <a:off x="0" y="1748"/>
        <a:ext cx="9601200" cy="596317"/>
      </dsp:txXfrm>
    </dsp:sp>
    <dsp:sp modelId="{936D1743-840F-4630-A505-AA2A7EC0EC2A}">
      <dsp:nvSpPr>
        <dsp:cNvPr id="0" name=""/>
        <dsp:cNvSpPr/>
      </dsp:nvSpPr>
      <dsp:spPr>
        <a:xfrm>
          <a:off x="0" y="598065"/>
          <a:ext cx="9601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5D292-5EB8-4D91-860F-69B401363EB7}">
      <dsp:nvSpPr>
        <dsp:cNvPr id="0" name=""/>
        <dsp:cNvSpPr/>
      </dsp:nvSpPr>
      <dsp:spPr>
        <a:xfrm>
          <a:off x="0" y="598065"/>
          <a:ext cx="9601200" cy="59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Introduction</a:t>
          </a:r>
        </a:p>
      </dsp:txBody>
      <dsp:txXfrm>
        <a:off x="0" y="598065"/>
        <a:ext cx="9601200" cy="596317"/>
      </dsp:txXfrm>
    </dsp:sp>
    <dsp:sp modelId="{A1E5FDAE-6F56-4B6A-BB44-F8FC20483301}">
      <dsp:nvSpPr>
        <dsp:cNvPr id="0" name=""/>
        <dsp:cNvSpPr/>
      </dsp:nvSpPr>
      <dsp:spPr>
        <a:xfrm>
          <a:off x="0" y="1194382"/>
          <a:ext cx="9601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BB6CB-8D2E-43E4-BDC5-2618265A1699}">
      <dsp:nvSpPr>
        <dsp:cNvPr id="0" name=""/>
        <dsp:cNvSpPr/>
      </dsp:nvSpPr>
      <dsp:spPr>
        <a:xfrm>
          <a:off x="0" y="1194382"/>
          <a:ext cx="9601200" cy="59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Body (Arguments/Results)</a:t>
          </a:r>
        </a:p>
      </dsp:txBody>
      <dsp:txXfrm>
        <a:off x="0" y="1194382"/>
        <a:ext cx="9601200" cy="596317"/>
      </dsp:txXfrm>
    </dsp:sp>
    <dsp:sp modelId="{86F487B9-7A8C-4B9D-9C61-0821582A8188}">
      <dsp:nvSpPr>
        <dsp:cNvPr id="0" name=""/>
        <dsp:cNvSpPr/>
      </dsp:nvSpPr>
      <dsp:spPr>
        <a:xfrm>
          <a:off x="0" y="1790700"/>
          <a:ext cx="9601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AD80E-65ED-4C7E-A6D9-EE93077CB339}">
      <dsp:nvSpPr>
        <dsp:cNvPr id="0" name=""/>
        <dsp:cNvSpPr/>
      </dsp:nvSpPr>
      <dsp:spPr>
        <a:xfrm>
          <a:off x="0" y="1790700"/>
          <a:ext cx="9601200" cy="59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Conclusion</a:t>
          </a:r>
        </a:p>
      </dsp:txBody>
      <dsp:txXfrm>
        <a:off x="0" y="1790700"/>
        <a:ext cx="9601200" cy="596317"/>
      </dsp:txXfrm>
    </dsp:sp>
    <dsp:sp modelId="{D2ECA293-FE5E-4958-BB73-8622F3BC3043}">
      <dsp:nvSpPr>
        <dsp:cNvPr id="0" name=""/>
        <dsp:cNvSpPr/>
      </dsp:nvSpPr>
      <dsp:spPr>
        <a:xfrm>
          <a:off x="0" y="2387017"/>
          <a:ext cx="9601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FCEAD-6FEF-4123-8CC2-33D0A725B535}">
      <dsp:nvSpPr>
        <dsp:cNvPr id="0" name=""/>
        <dsp:cNvSpPr/>
      </dsp:nvSpPr>
      <dsp:spPr>
        <a:xfrm>
          <a:off x="0" y="2387017"/>
          <a:ext cx="9601200" cy="59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Bibliography/References</a:t>
          </a:r>
        </a:p>
      </dsp:txBody>
      <dsp:txXfrm>
        <a:off x="0" y="2387017"/>
        <a:ext cx="9601200" cy="596317"/>
      </dsp:txXfrm>
    </dsp:sp>
    <dsp:sp modelId="{1CF32B8F-060A-4B43-81A4-8D54F053F662}">
      <dsp:nvSpPr>
        <dsp:cNvPr id="0" name=""/>
        <dsp:cNvSpPr/>
      </dsp:nvSpPr>
      <dsp:spPr>
        <a:xfrm>
          <a:off x="0" y="2983334"/>
          <a:ext cx="9601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523A8-8092-4FCC-A663-9010246B43ED}">
      <dsp:nvSpPr>
        <dsp:cNvPr id="0" name=""/>
        <dsp:cNvSpPr/>
      </dsp:nvSpPr>
      <dsp:spPr>
        <a:xfrm>
          <a:off x="0" y="2983334"/>
          <a:ext cx="9601200" cy="59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0" y="2983334"/>
        <a:ext cx="9601200" cy="596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BE989-DEEE-4DCB-825D-584A33E00709}">
      <dsp:nvSpPr>
        <dsp:cNvPr id="0" name=""/>
        <dsp:cNvSpPr/>
      </dsp:nvSpPr>
      <dsp:spPr>
        <a:xfrm>
          <a:off x="1187549" y="486"/>
          <a:ext cx="2478253" cy="14869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Geographical</a:t>
          </a:r>
        </a:p>
      </dsp:txBody>
      <dsp:txXfrm>
        <a:off x="1187549" y="486"/>
        <a:ext cx="2478253" cy="1486952"/>
      </dsp:txXfrm>
    </dsp:sp>
    <dsp:sp modelId="{139545DD-FDA8-4217-B56F-97CF14403A16}">
      <dsp:nvSpPr>
        <dsp:cNvPr id="0" name=""/>
        <dsp:cNvSpPr/>
      </dsp:nvSpPr>
      <dsp:spPr>
        <a:xfrm>
          <a:off x="3913628" y="486"/>
          <a:ext cx="2478253" cy="14869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Questions-Answers</a:t>
          </a:r>
        </a:p>
      </dsp:txBody>
      <dsp:txXfrm>
        <a:off x="3913628" y="486"/>
        <a:ext cx="2478253" cy="1486952"/>
      </dsp:txXfrm>
    </dsp:sp>
    <dsp:sp modelId="{B8CEBA08-913F-4DCE-8369-AC9D1D64C034}">
      <dsp:nvSpPr>
        <dsp:cNvPr id="0" name=""/>
        <dsp:cNvSpPr/>
      </dsp:nvSpPr>
      <dsp:spPr>
        <a:xfrm>
          <a:off x="6639707" y="486"/>
          <a:ext cx="2478253" cy="14869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Series of Advancement</a:t>
          </a:r>
        </a:p>
      </dsp:txBody>
      <dsp:txXfrm>
        <a:off x="6639707" y="486"/>
        <a:ext cx="2478253" cy="1486952"/>
      </dsp:txXfrm>
    </dsp:sp>
    <dsp:sp modelId="{E91A226B-2C5E-47C0-957C-E1CF263F4549}">
      <dsp:nvSpPr>
        <dsp:cNvPr id="0" name=""/>
        <dsp:cNvSpPr/>
      </dsp:nvSpPr>
      <dsp:spPr>
        <a:xfrm>
          <a:off x="1187549" y="1735264"/>
          <a:ext cx="2478253" cy="14869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Ancient-Modern</a:t>
          </a:r>
        </a:p>
      </dsp:txBody>
      <dsp:txXfrm>
        <a:off x="1187549" y="1735264"/>
        <a:ext cx="2478253" cy="1486952"/>
      </dsp:txXfrm>
    </dsp:sp>
    <dsp:sp modelId="{ED4BC2A3-9B74-4F90-BC00-9FA44E4B53F1}">
      <dsp:nvSpPr>
        <dsp:cNvPr id="0" name=""/>
        <dsp:cNvSpPr/>
      </dsp:nvSpPr>
      <dsp:spPr>
        <a:xfrm>
          <a:off x="3913628" y="1735264"/>
          <a:ext cx="2478253" cy="14869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Myths-Realities</a:t>
          </a:r>
        </a:p>
      </dsp:txBody>
      <dsp:txXfrm>
        <a:off x="3913628" y="1735264"/>
        <a:ext cx="2478253" cy="1486952"/>
      </dsp:txXfrm>
    </dsp:sp>
    <dsp:sp modelId="{2125DF02-078A-415E-821B-089AD8D61E5B}">
      <dsp:nvSpPr>
        <dsp:cNvPr id="0" name=""/>
        <dsp:cNvSpPr/>
      </dsp:nvSpPr>
      <dsp:spPr>
        <a:xfrm>
          <a:off x="6639707" y="1735264"/>
          <a:ext cx="2478253" cy="14869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Effective-Ineffective</a:t>
          </a:r>
        </a:p>
      </dsp:txBody>
      <dsp:txXfrm>
        <a:off x="6639707" y="1735264"/>
        <a:ext cx="2478253" cy="1486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F6503-EAC0-4C93-BC7F-8F611E73FA83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B13B2-7DC1-4CCF-A5EE-F2F0ECB4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5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purpose of an introduction is to briefly introduce the text to the readers whereas the purpose of a literature review is to review and critically evaluate the existing research on a selected research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B13B2-7DC1-4CCF-A5EE-F2F0ECB464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82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Critique- Through assessment and detailed analysis of your research topic.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B13B2-7DC1-4CCF-A5EE-F2F0ECB464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16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Grab the reader’s interest while introducing the topic.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B13B2-7DC1-4CCF-A5EE-F2F0ECB464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8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Describe, compare, and evaluate studies for each section of your argument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B13B2-7DC1-4CCF-A5EE-F2F0ECB464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09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AND BAD</a:t>
            </a:r>
          </a:p>
          <a:p>
            <a:r>
              <a:rPr lang="en-US" dirty="0"/>
              <a:t>PRO AND CONS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B13B2-7DC1-4CCF-A5EE-F2F0ECB464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2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Groundwork for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B13B2-7DC1-4CCF-A5EE-F2F0ECB464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66541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2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6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76574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9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8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9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8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356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571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C82E03E-976E-4E5E-BC8D-482C6A99A1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1413A6-E962-4FB6-AFDA-C3FCC25CFF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935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FD21-670A-4E16-AF8F-8C7765439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7449169" cy="3254321"/>
          </a:xfrm>
        </p:spPr>
        <p:txBody>
          <a:bodyPr>
            <a:normAutofit/>
          </a:bodyPr>
          <a:lstStyle/>
          <a:p>
            <a:pPr algn="l"/>
            <a:r>
              <a:rPr lang="en-US" sz="6100" dirty="0"/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388686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C9A45-6D5D-47DF-A057-C6E9A764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COMPARE-CONTRAST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8F2E6-E686-4B35-88BF-91677D0A5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Purpose: To help readers make an informed decision about whether to attend a two-year college or a four-year university</a:t>
            </a:r>
          </a:p>
          <a:p>
            <a:r>
              <a:rPr lang="en-US" sz="2400" b="1" dirty="0"/>
              <a:t>I. Cost of Tuition</a:t>
            </a:r>
          </a:p>
          <a:p>
            <a:r>
              <a:rPr lang="en-US" sz="2400" dirty="0"/>
              <a:t>1. Two-year</a:t>
            </a:r>
          </a:p>
          <a:p>
            <a:r>
              <a:rPr lang="en-US" sz="2400" dirty="0"/>
              <a:t>2. Four-year </a:t>
            </a:r>
          </a:p>
          <a:p>
            <a:r>
              <a:rPr lang="en-US" sz="2400" b="1" dirty="0"/>
              <a:t>II. Quality of Education</a:t>
            </a:r>
          </a:p>
          <a:p>
            <a:r>
              <a:rPr lang="en-US" sz="2400" dirty="0"/>
              <a:t>1. Two-year</a:t>
            </a:r>
          </a:p>
          <a:p>
            <a:r>
              <a:rPr lang="en-US" sz="2400" dirty="0"/>
              <a:t>2. Four-year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1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C9A45-6D5D-47DF-A057-C6E9A764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ADVANTAGES-DISADVANTAGES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8F2E6-E686-4B35-88BF-91677D0A5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Purpose: Advantages and disadvantages of attending a two-year college</a:t>
            </a:r>
          </a:p>
          <a:p>
            <a:r>
              <a:rPr lang="en-US" sz="2400" b="1" dirty="0"/>
              <a:t>I. Advantages</a:t>
            </a:r>
          </a:p>
          <a:p>
            <a:r>
              <a:rPr lang="en-US" sz="2400" dirty="0"/>
              <a:t>1. Cost</a:t>
            </a:r>
          </a:p>
          <a:p>
            <a:r>
              <a:rPr lang="en-US" sz="2400" dirty="0"/>
              <a:t>2. Accessibility</a:t>
            </a:r>
          </a:p>
          <a:p>
            <a:r>
              <a:rPr lang="en-US" sz="2400" b="1" dirty="0"/>
              <a:t>II. Disadvantages</a:t>
            </a:r>
          </a:p>
          <a:p>
            <a:r>
              <a:rPr lang="en-US" sz="2400" dirty="0"/>
              <a:t>1. Number of educational programs</a:t>
            </a:r>
          </a:p>
          <a:p>
            <a:r>
              <a:rPr lang="en-US" sz="2400" dirty="0"/>
              <a:t>2. Quality of instruction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9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7004-83FA-4735-AD21-4C2694C76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CAUSE-EFFECT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F80F5-F0D7-4A75-8B8F-1C9421833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Purpose: Explain the causes of conflict escalation and their effects</a:t>
            </a:r>
          </a:p>
          <a:p>
            <a:r>
              <a:rPr lang="en-US" sz="2400" b="1" dirty="0"/>
              <a:t>I. Causes of Conflict Escalation</a:t>
            </a:r>
          </a:p>
          <a:p>
            <a:r>
              <a:rPr lang="en-US" sz="2400" dirty="0"/>
              <a:t>1. Expanding the issues</a:t>
            </a:r>
          </a:p>
          <a:p>
            <a:r>
              <a:rPr lang="en-US" sz="2400" dirty="0"/>
              <a:t> 2. Personal attacks</a:t>
            </a:r>
          </a:p>
          <a:p>
            <a:r>
              <a:rPr lang="en-US" sz="2400" b="1" dirty="0"/>
              <a:t>II. Effects of these causes</a:t>
            </a:r>
          </a:p>
          <a:p>
            <a:r>
              <a:rPr lang="en-US" sz="2400" dirty="0"/>
              <a:t>1. Lose focus on original issue</a:t>
            </a:r>
          </a:p>
          <a:p>
            <a:r>
              <a:rPr lang="en-US" sz="2400" dirty="0"/>
              <a:t>2. Cycle of defensive responses</a:t>
            </a:r>
          </a:p>
          <a:p>
            <a:r>
              <a:rPr lang="en-US" sz="2400" dirty="0"/>
              <a:t>3. Negative emotions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83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7004-83FA-4735-AD21-4C2694C76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PROBLEM-SOLUTION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F80F5-F0D7-4A75-8B8F-1C9421833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5196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Purpose: To persuade his readers to ride bicycles as their primary form of transportation</a:t>
            </a:r>
          </a:p>
          <a:p>
            <a:r>
              <a:rPr lang="en-US" sz="2400" b="1" dirty="0"/>
              <a:t>I. Problem: Motorized Transportation</a:t>
            </a:r>
          </a:p>
          <a:p>
            <a:r>
              <a:rPr lang="en-US" sz="2400" dirty="0"/>
              <a:t>1. Increasing traffic congestion</a:t>
            </a:r>
          </a:p>
          <a:p>
            <a:r>
              <a:rPr lang="en-US" sz="2400" dirty="0"/>
              <a:t> 2. Increasing pollution</a:t>
            </a:r>
          </a:p>
          <a:p>
            <a:r>
              <a:rPr lang="en-US" sz="2400" dirty="0"/>
              <a:t>3. Increasing road rage from traffic-related stress</a:t>
            </a:r>
          </a:p>
          <a:p>
            <a:r>
              <a:rPr lang="en-US" sz="2400" b="1" dirty="0"/>
              <a:t>II. Solution: Riding Bicycles</a:t>
            </a:r>
          </a:p>
          <a:p>
            <a:r>
              <a:rPr lang="en-US" sz="2400" dirty="0"/>
              <a:t>1. Reduces number of vehicles in use</a:t>
            </a:r>
          </a:p>
          <a:p>
            <a:r>
              <a:rPr lang="en-US" sz="2400" dirty="0"/>
              <a:t>2. Is not a source of pollution</a:t>
            </a:r>
          </a:p>
          <a:p>
            <a:r>
              <a:rPr lang="en-US" sz="2400" dirty="0"/>
              <a:t>3. Has physical and psychological health benefits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0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7004-83FA-4735-AD21-4C2694C76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Chronological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F80F5-F0D7-4A75-8B8F-1C9421833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Purpose: Historical development and evolution of the city of Seattle</a:t>
            </a:r>
          </a:p>
          <a:p>
            <a:r>
              <a:rPr lang="en-US" sz="2400" b="1" dirty="0"/>
              <a:t>I. 1920-1945</a:t>
            </a:r>
          </a:p>
          <a:p>
            <a:r>
              <a:rPr lang="en-US" sz="2400" dirty="0"/>
              <a:t>1. Significant Event #1</a:t>
            </a:r>
          </a:p>
          <a:p>
            <a:r>
              <a:rPr lang="en-US" sz="2400" dirty="0"/>
              <a:t> 2. Significant Event #2</a:t>
            </a:r>
          </a:p>
          <a:p>
            <a:r>
              <a:rPr lang="en-US" sz="2400" b="1" dirty="0"/>
              <a:t>II. 1945-1970</a:t>
            </a:r>
          </a:p>
          <a:p>
            <a:r>
              <a:rPr lang="en-US" sz="2400" dirty="0"/>
              <a:t>1. Significant Event #1</a:t>
            </a:r>
          </a:p>
          <a:p>
            <a:r>
              <a:rPr lang="en-US" sz="2400" dirty="0"/>
              <a:t> 2. Significant Event #2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91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to organize your Argument/ideas (The body)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96968154"/>
              </p:ext>
            </p:extLst>
          </p:nvPr>
        </p:nvGraphicFramePr>
        <p:xfrm>
          <a:off x="1024127" y="2787804"/>
          <a:ext cx="10305511" cy="3222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84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Final evaluation, summation of major points</a:t>
            </a:r>
          </a:p>
          <a:p>
            <a:r>
              <a:rPr lang="en-US" sz="2800" dirty="0"/>
              <a:t>Point out the significance of these results</a:t>
            </a:r>
          </a:p>
          <a:p>
            <a:r>
              <a:rPr lang="en-US" sz="2800" dirty="0"/>
              <a:t>Discuss the questions that remain in the area</a:t>
            </a:r>
          </a:p>
          <a:p>
            <a:r>
              <a:rPr lang="en-US" sz="2800" dirty="0"/>
              <a:t>Keep it brief</a:t>
            </a:r>
          </a:p>
        </p:txBody>
      </p:sp>
    </p:spTree>
    <p:extLst>
      <p:ext uri="{BB962C8B-B14F-4D97-AF65-F5344CB8AC3E}">
        <p14:creationId xmlns:p14="http://schemas.microsoft.com/office/powerpoint/2010/main" val="2150736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8-12 sources</a:t>
            </a:r>
          </a:p>
          <a:p>
            <a:r>
              <a:rPr lang="en-US" sz="2400" dirty="0"/>
              <a:t>accurate in-text citations</a:t>
            </a:r>
          </a:p>
          <a:p>
            <a:r>
              <a:rPr lang="en-US" sz="2400" dirty="0"/>
              <a:t>complete and correct citations for every source</a:t>
            </a:r>
          </a:p>
        </p:txBody>
      </p:sp>
    </p:spTree>
    <p:extLst>
      <p:ext uri="{BB962C8B-B14F-4D97-AF65-F5344CB8AC3E}">
        <p14:creationId xmlns:p14="http://schemas.microsoft.com/office/powerpoint/2010/main" val="1102935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of literature review</a:t>
            </a:r>
          </a:p>
          <a:p>
            <a:r>
              <a:rPr lang="en-US" dirty="0"/>
              <a:t>Mind Mapping </a:t>
            </a:r>
          </a:p>
        </p:txBody>
      </p:sp>
      <p:pic>
        <p:nvPicPr>
          <p:cNvPr id="1026" name="Picture 2" descr="Image result for mindmap for literature 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37" y="2531327"/>
            <a:ext cx="5540683" cy="352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648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6A9E-61AB-4EF6-9149-391B974F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Synthesizing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880CB-2800-4069-87ED-5CFC4B921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http://gseacademic.harvard.edu/~instruct/gutman_library/litreview/synthesize/player.html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7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EFDD-A03C-47C1-A73E-552AC41D4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literature review?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C4ED1-54D0-44C6-B14C-EBA4A3688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Major works </a:t>
            </a:r>
          </a:p>
          <a:p>
            <a:r>
              <a:rPr lang="en-US" sz="2800" dirty="0"/>
              <a:t>Reviewed (Snapshots)</a:t>
            </a:r>
          </a:p>
          <a:p>
            <a:r>
              <a:rPr lang="en-US" sz="2800" dirty="0"/>
              <a:t>Relationship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FD5EB79-8704-4D6D-B7DC-573D4222A9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2334623"/>
              </p:ext>
            </p:extLst>
          </p:nvPr>
        </p:nvGraphicFramePr>
        <p:xfrm>
          <a:off x="5163433" y="1946345"/>
          <a:ext cx="6898936" cy="4456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5995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454640" cy="1485900"/>
          </a:xfrm>
        </p:spPr>
        <p:txBody>
          <a:bodyPr/>
          <a:lstStyle/>
          <a:p>
            <a:r>
              <a:rPr lang="en-US" dirty="0"/>
              <a:t>What does it mean to Synthesize Articles?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64019"/>
            <a:ext cx="4443984" cy="823912"/>
          </a:xfrm>
        </p:spPr>
        <p:txBody>
          <a:bodyPr/>
          <a:lstStyle/>
          <a:p>
            <a:r>
              <a:rPr lang="en-US" dirty="0"/>
              <a:t>What it is not…..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324" y="2612708"/>
            <a:ext cx="4443984" cy="3063240"/>
          </a:xfrm>
        </p:spPr>
        <p:txBody>
          <a:bodyPr/>
          <a:lstStyle/>
          <a:p>
            <a:r>
              <a:rPr lang="en-US" dirty="0"/>
              <a:t>separate parts/ideas lined up next to one another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46934" y="1664019"/>
            <a:ext cx="4443984" cy="823912"/>
          </a:xfrm>
        </p:spPr>
        <p:txBody>
          <a:bodyPr/>
          <a:lstStyle/>
          <a:p>
            <a:r>
              <a:rPr lang="en-US" dirty="0"/>
              <a:t>What it is…..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46934" y="2612708"/>
            <a:ext cx="4443984" cy="3063239"/>
          </a:xfrm>
        </p:spPr>
        <p:txBody>
          <a:bodyPr/>
          <a:lstStyle/>
          <a:p>
            <a:r>
              <a:rPr lang="en-US" dirty="0"/>
              <a:t>Integration of support from more than one source for one idea/argument</a:t>
            </a:r>
          </a:p>
          <a:p>
            <a:r>
              <a:rPr lang="en-US" dirty="0"/>
              <a:t>Identification of how sources are related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330" y="4533545"/>
            <a:ext cx="1798192" cy="14470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5557" y="4433166"/>
            <a:ext cx="19050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5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Attribution Verbs</a:t>
            </a:r>
            <a:br>
              <a:rPr lang="en-US" dirty="0"/>
            </a:br>
            <a:r>
              <a:rPr lang="en-US" dirty="0"/>
              <a:t>instead of “says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244308"/>
              </p:ext>
            </p:extLst>
          </p:nvPr>
        </p:nvGraphicFramePr>
        <p:xfrm>
          <a:off x="1371600" y="2286000"/>
          <a:ext cx="9601200" cy="366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38716698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919704089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32917248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Specific verbs to use to cite someone else’s opinion or information.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83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000" dirty="0"/>
                        <a:t>Examples: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617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Concludes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Illustrates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3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Acknowledges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Implies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81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Analyzes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Declares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527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Interprets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917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Believes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659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Claims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Emphasizes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Reasons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989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54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525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8AE65-C29B-4DAF-8374-3F591B57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429" y="769433"/>
            <a:ext cx="9720072" cy="8353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Track information consistently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" r="-15" b="18453"/>
          <a:stretch/>
        </p:blipFill>
        <p:spPr>
          <a:xfrm>
            <a:off x="1227379" y="1693441"/>
            <a:ext cx="9500093" cy="484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394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221" y="635621"/>
            <a:ext cx="9720073" cy="5765179"/>
          </a:xfrm>
        </p:spPr>
        <p:txBody>
          <a:bodyPr>
            <a:normAutofit/>
          </a:bodyPr>
          <a:lstStyle/>
          <a:p>
            <a:r>
              <a:rPr lang="en-US" dirty="0"/>
              <a:t>Sexual harassment has many consequences. </a:t>
            </a:r>
            <a:r>
              <a:rPr lang="en-US" u="sng" dirty="0"/>
              <a:t>Adams, </a:t>
            </a:r>
            <a:r>
              <a:rPr lang="en-US" u="sng" dirty="0" err="1"/>
              <a:t>Kottke</a:t>
            </a:r>
            <a:r>
              <a:rPr lang="en-US" u="sng" dirty="0"/>
              <a:t>, and Brown </a:t>
            </a:r>
            <a:r>
              <a:rPr lang="en-US" dirty="0"/>
              <a:t>(1983) found that some women students said they avoided taking a class or working with certain professors because of the risk of harassment. They also found that men and women students reacted differently. Their research was a survey of 1,000 men and women graduate and undergraduate students. </a:t>
            </a:r>
            <a:r>
              <a:rPr lang="en-US" u="sng" dirty="0"/>
              <a:t>Benson and Thomson's study in Social Problems</a:t>
            </a:r>
            <a:r>
              <a:rPr lang="en-US" dirty="0"/>
              <a:t> (1982) lists many problems created by sexual harassment. In their excellent book, The Lecherous Professor, </a:t>
            </a:r>
            <a:r>
              <a:rPr lang="en-US" u="sng" dirty="0"/>
              <a:t>Whiles and Walker </a:t>
            </a:r>
            <a:r>
              <a:rPr lang="en-US" dirty="0"/>
              <a:t>(1990) give a long list of difficulties that victims have suffered.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victims of sexual harassment suffer a range of consequences, from lowered self-esteem and loss of self-confidence to withdrawal from social interaction, changed career goals, and depression (</a:t>
            </a:r>
            <a:r>
              <a:rPr lang="en-US" u="sng" dirty="0"/>
              <a:t>Adams, </a:t>
            </a:r>
            <a:r>
              <a:rPr lang="en-US" u="sng" dirty="0" err="1"/>
              <a:t>Kottke</a:t>
            </a:r>
            <a:r>
              <a:rPr lang="en-US" u="sng" dirty="0"/>
              <a:t>, and Brown, 1983; Benson and Thomson, 1982; Whiles and Walker, 1990</a:t>
            </a:r>
            <a:r>
              <a:rPr lang="en-US" dirty="0"/>
              <a:t>). For example, </a:t>
            </a:r>
            <a:r>
              <a:rPr lang="en-US" u="sng" dirty="0"/>
              <a:t>Adams, </a:t>
            </a:r>
            <a:r>
              <a:rPr lang="en-US" u="sng" dirty="0" err="1"/>
              <a:t>Kottke</a:t>
            </a:r>
            <a:r>
              <a:rPr lang="en-US" u="sng" dirty="0"/>
              <a:t>, and </a:t>
            </a:r>
            <a:r>
              <a:rPr lang="en-US" u="sng" dirty="0" err="1"/>
              <a:t>Padgitt</a:t>
            </a:r>
            <a:r>
              <a:rPr lang="en-US" dirty="0"/>
              <a:t> (1983) noted that 13 percent of women students said they avoided taking a class or working with certain professors because of the risk of harassment.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7294" y="4310075"/>
            <a:ext cx="1324289" cy="11455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7294" y="1294313"/>
            <a:ext cx="1306180" cy="105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1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Does the introduction clearly present the research topic (including context, problem, purpose)?</a:t>
            </a:r>
          </a:p>
          <a:p>
            <a:r>
              <a:rPr lang="en-US" dirty="0"/>
              <a:t>2) Does the introduction highlight an outline as to how the review is organized?</a:t>
            </a:r>
          </a:p>
          <a:p>
            <a:r>
              <a:rPr lang="en-US" dirty="0"/>
              <a:t>3) Does the writer use one of the discussed strategies to organize their arguments/ideas?</a:t>
            </a:r>
          </a:p>
          <a:p>
            <a:r>
              <a:rPr lang="en-US" dirty="0"/>
              <a:t>4) Does the conclusion present a judgement idea to effectively end the review?</a:t>
            </a:r>
          </a:p>
          <a:p>
            <a:r>
              <a:rPr lang="en-US" dirty="0"/>
              <a:t>5) Does the writer use punctuation properly? Does the writer make use of hyphen, colons and semi-colons when appropriate?</a:t>
            </a:r>
          </a:p>
          <a:p>
            <a:r>
              <a:rPr lang="en-US" dirty="0"/>
              <a:t>6) Any suggestion to improve the review?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EFDD-A03C-47C1-A73E-552AC41D4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a literature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C4ED1-54D0-44C6-B14C-EBA4A3688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Provide background information/importance needed to understand your research </a:t>
            </a:r>
          </a:p>
          <a:p>
            <a:r>
              <a:rPr lang="en-US" sz="2800" dirty="0"/>
              <a:t>Improve your understanding on the research topic</a:t>
            </a:r>
          </a:p>
          <a:p>
            <a:r>
              <a:rPr lang="en-US" sz="2800" dirty="0"/>
              <a:t>Places your research as one link in a chain of research in your field (understand what came before you)</a:t>
            </a:r>
          </a:p>
          <a:p>
            <a:r>
              <a:rPr lang="en-US" sz="2800" dirty="0"/>
              <a:t>Justify the research, Critique previous research and Identify gaps or controversies in previous research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3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19F7-2A69-4FDC-BB82-E533FFC2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Steps for writing a literature review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9A4548-18E0-41F0-979C-C31422479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429615" cy="393192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sz="2400" dirty="0"/>
              <a:t>Collect sources</a:t>
            </a:r>
          </a:p>
          <a:p>
            <a:r>
              <a:rPr lang="en-US" sz="2400" dirty="0"/>
              <a:t>Analyze/Scan (Abstract, Conclusion)</a:t>
            </a:r>
          </a:p>
          <a:p>
            <a:r>
              <a:rPr lang="en-US" sz="2400" dirty="0"/>
              <a:t>Summarize</a:t>
            </a:r>
          </a:p>
          <a:p>
            <a:r>
              <a:rPr lang="en-US" sz="2400" dirty="0"/>
              <a:t>Synthesize/Categorize</a:t>
            </a:r>
          </a:p>
          <a:p>
            <a:r>
              <a:rPr lang="en-US" sz="2400" dirty="0"/>
              <a:t>Drafting/Integrate</a:t>
            </a:r>
          </a:p>
          <a:p>
            <a:endParaRPr lang="en-US" dirty="0"/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B9C5B5B4-B5E5-47CE-8147-B09FB0D47D8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782" y="640080"/>
            <a:ext cx="4294357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37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FCB68-20E9-47C8-BFB5-B3A1B3E7A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/>
              <a:t>STRUCTURE of your literature review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F0A4B76D-0BE5-49D1-9C3F-BBBF292DE7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33278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76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Make it brief (~1/5 of the paper’s total length)</a:t>
            </a:r>
          </a:p>
          <a:p>
            <a:r>
              <a:rPr lang="en-US" sz="2800" dirty="0"/>
              <a:t>Introduce the research topic (what it is, why does it matter) </a:t>
            </a:r>
          </a:p>
          <a:p>
            <a:r>
              <a:rPr lang="en-US" sz="2800" dirty="0"/>
              <a:t>Frame the story: Tell the reader why it is important that you reviewed the literature in your topic area</a:t>
            </a:r>
          </a:p>
          <a:p>
            <a:r>
              <a:rPr lang="en-US" sz="2800" dirty="0"/>
              <a:t>Briefly outline how you have organized the review</a:t>
            </a:r>
          </a:p>
        </p:txBody>
      </p:sp>
    </p:spTree>
    <p:extLst>
      <p:ext uri="{BB962C8B-B14F-4D97-AF65-F5344CB8AC3E}">
        <p14:creationId xmlns:p14="http://schemas.microsoft.com/office/powerpoint/2010/main" val="161609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Headings. Use theme headings to organize your argument</a:t>
            </a:r>
          </a:p>
          <a:p>
            <a:r>
              <a:rPr lang="en-US" sz="2400" dirty="0"/>
              <a:t>Describe important results/findings and explain how those results shape our current understanding of the topic</a:t>
            </a:r>
          </a:p>
          <a:p>
            <a:r>
              <a:rPr lang="en-US" sz="2400" dirty="0"/>
              <a:t>Compare the studies if need be, to discuss their implications (i.e., your interpretation of what the studies show and whether there are important differences or similarities) </a:t>
            </a:r>
          </a:p>
          <a:p>
            <a:r>
              <a:rPr lang="en-US" sz="2400" dirty="0"/>
              <a:t>Use figures/tables to present your own synthesis of original data/interpretation</a:t>
            </a:r>
          </a:p>
        </p:txBody>
      </p:sp>
    </p:spTree>
    <p:extLst>
      <p:ext uri="{BB962C8B-B14F-4D97-AF65-F5344CB8AC3E}">
        <p14:creationId xmlns:p14="http://schemas.microsoft.com/office/powerpoint/2010/main" val="283874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to organize your Arguments/ideas (The body)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Topical</a:t>
            </a:r>
          </a:p>
          <a:p>
            <a:r>
              <a:rPr lang="en-US" sz="2400" dirty="0"/>
              <a:t>Compare-Contrast</a:t>
            </a:r>
          </a:p>
          <a:p>
            <a:r>
              <a:rPr lang="en-US" sz="2400" dirty="0"/>
              <a:t>Advantages-Disadvantages</a:t>
            </a:r>
          </a:p>
          <a:p>
            <a:r>
              <a:rPr lang="en-US" sz="2400" dirty="0"/>
              <a:t>Cause-Effect</a:t>
            </a:r>
          </a:p>
          <a:p>
            <a:r>
              <a:rPr lang="en-US" sz="2400" dirty="0"/>
              <a:t>Problem-Solution</a:t>
            </a:r>
          </a:p>
          <a:p>
            <a:r>
              <a:rPr lang="en-US" sz="2400" dirty="0"/>
              <a:t>Chronological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9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B420-93D6-4789-949E-21656CD3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Topical/Thematic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91664-8E5C-40A3-BCEC-382B963D9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Purpose: Describe various types of wine</a:t>
            </a:r>
          </a:p>
          <a:p>
            <a:r>
              <a:rPr lang="en-US" altLang="en-US" sz="2400" b="1" dirty="0"/>
              <a:t>I. Red Wines</a:t>
            </a:r>
          </a:p>
          <a:p>
            <a:r>
              <a:rPr lang="en-US" altLang="en-US" sz="2400" dirty="0"/>
              <a:t>A. European</a:t>
            </a:r>
          </a:p>
          <a:p>
            <a:r>
              <a:rPr lang="en-US" altLang="en-US" sz="2400" dirty="0"/>
              <a:t>B. Californian</a:t>
            </a:r>
          </a:p>
          <a:p>
            <a:r>
              <a:rPr lang="en-US" altLang="en-US" sz="2400" b="1" dirty="0"/>
              <a:t>II. White Wines</a:t>
            </a:r>
          </a:p>
          <a:p>
            <a:r>
              <a:rPr lang="en-US" altLang="en-US" sz="2400" dirty="0"/>
              <a:t>A. European</a:t>
            </a:r>
          </a:p>
          <a:p>
            <a:r>
              <a:rPr lang="en-US" altLang="en-US" sz="2400" dirty="0"/>
              <a:t>B. Californian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207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1241</TotalTime>
  <Words>1046</Words>
  <Application>Microsoft Office PowerPoint</Application>
  <PresentationFormat>Widescreen</PresentationFormat>
  <Paragraphs>177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Franklin Gothic Book</vt:lpstr>
      <vt:lpstr>Wingdings</vt:lpstr>
      <vt:lpstr>Crop</vt:lpstr>
      <vt:lpstr>Literature Review</vt:lpstr>
      <vt:lpstr>What is literature review?</vt:lpstr>
      <vt:lpstr>Why do a literature review?</vt:lpstr>
      <vt:lpstr>Steps for writing a literature review</vt:lpstr>
      <vt:lpstr>STRUCTURE of your literature review</vt:lpstr>
      <vt:lpstr>Introduction</vt:lpstr>
      <vt:lpstr>BODY</vt:lpstr>
      <vt:lpstr>How to organize your Arguments/ideas (The body)</vt:lpstr>
      <vt:lpstr>Topical/Thematic</vt:lpstr>
      <vt:lpstr>COMPARE-CONTRAST </vt:lpstr>
      <vt:lpstr>ADVANTAGES-DISADVANTAGES</vt:lpstr>
      <vt:lpstr>CAUSE-EFFECT</vt:lpstr>
      <vt:lpstr>PROBLEM-SOLUTION</vt:lpstr>
      <vt:lpstr>Chronological</vt:lpstr>
      <vt:lpstr>How to organize your Argument/ideas (The body)</vt:lpstr>
      <vt:lpstr>CONCLUSION</vt:lpstr>
      <vt:lpstr>REFERENCES</vt:lpstr>
      <vt:lpstr>STRATEGIES FOR LITERATURE REVIEW</vt:lpstr>
      <vt:lpstr>Synthesizing Literature</vt:lpstr>
      <vt:lpstr>What does it mean to Synthesize Articles?</vt:lpstr>
      <vt:lpstr>Attribution Verbs instead of “says</vt:lpstr>
      <vt:lpstr>Track information consistently</vt:lpstr>
      <vt:lpstr>PowerPoint Presentation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Review: Synthesizing and Evaluation</dc:title>
  <dc:creator>Laxmi Barkdoll</dc:creator>
  <cp:lastModifiedBy>Laxmi Singh Sagwan</cp:lastModifiedBy>
  <cp:revision>98</cp:revision>
  <dcterms:created xsi:type="dcterms:W3CDTF">2018-06-19T02:03:05Z</dcterms:created>
  <dcterms:modified xsi:type="dcterms:W3CDTF">2019-06-21T13:30:02Z</dcterms:modified>
</cp:coreProperties>
</file>