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6/27/2019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6/27/2019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6/27/2019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6/27/2019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6/27/2019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6/27/2019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6/27/2019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6/27/2019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6/27/2019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6/27/2019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6/27/2019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6/27/2019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akesigns.com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mcnair.siu.edu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Poster creation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June 28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11073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Templates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https://www.makesigns.com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r>
              <a:rPr lang="en-US" dirty="0" smtClean="0"/>
              <a:t>Hover over “Resources” at the top of the screen</a:t>
            </a:r>
          </a:p>
          <a:p>
            <a:r>
              <a:rPr lang="en-US" dirty="0" smtClean="0"/>
              <a:t>Select “Partner School Templates”</a:t>
            </a:r>
          </a:p>
          <a:p>
            <a:r>
              <a:rPr lang="en-US" dirty="0" smtClean="0"/>
              <a:t>Select Southern Illinois University Carbondale</a:t>
            </a:r>
          </a:p>
          <a:p>
            <a:r>
              <a:rPr lang="en-US" dirty="0" smtClean="0"/>
              <a:t>Download preferred template – 40”x36”</a:t>
            </a:r>
          </a:p>
          <a:p>
            <a:r>
              <a:rPr lang="en-US" dirty="0" smtClean="0"/>
              <a:t>Enable editing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88724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Poster must include: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Header – Title, your name, mentor name, and your department</a:t>
            </a:r>
          </a:p>
          <a:p>
            <a:r>
              <a:rPr lang="en-US" dirty="0" smtClean="0"/>
              <a:t>Abstract</a:t>
            </a:r>
            <a:r>
              <a:rPr lang="en-US" dirty="0"/>
              <a:t> </a:t>
            </a:r>
            <a:r>
              <a:rPr lang="en-US" dirty="0" smtClean="0"/>
              <a:t>(150-200 words)</a:t>
            </a:r>
          </a:p>
          <a:p>
            <a:r>
              <a:rPr lang="en-US" dirty="0" smtClean="0"/>
              <a:t>At least one table or chart</a:t>
            </a:r>
          </a:p>
          <a:p>
            <a:r>
              <a:rPr lang="en-US" dirty="0" smtClean="0"/>
              <a:t>Reference Section</a:t>
            </a:r>
          </a:p>
          <a:p>
            <a:r>
              <a:rPr lang="en-US" dirty="0" smtClean="0"/>
              <a:t>Acknowledgement Section</a:t>
            </a:r>
          </a:p>
          <a:p>
            <a:pPr lvl="1"/>
            <a:r>
              <a:rPr lang="en-US" dirty="0" smtClean="0"/>
              <a:t>Indicate that your project was:</a:t>
            </a:r>
          </a:p>
          <a:p>
            <a:pPr lvl="1"/>
            <a:r>
              <a:rPr lang="en-US" b="1" dirty="0" smtClean="0"/>
              <a:t>Supported, in part, by the McNair Scholars Program</a:t>
            </a:r>
          </a:p>
        </p:txBody>
      </p:sp>
    </p:spTree>
    <p:extLst>
      <p:ext uri="{BB962C8B-B14F-4D97-AF65-F5344CB8AC3E}">
        <p14:creationId xmlns:p14="http://schemas.microsoft.com/office/powerpoint/2010/main" val="18595598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Poster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https://mcnair.siu.edu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r>
              <a:rPr lang="en-US" dirty="0" smtClean="0"/>
              <a:t>Select “Current Scholars”</a:t>
            </a:r>
          </a:p>
          <a:p>
            <a:r>
              <a:rPr lang="en-US" dirty="0" smtClean="0"/>
              <a:t>Select “Resources for Scholars”</a:t>
            </a:r>
          </a:p>
          <a:p>
            <a:r>
              <a:rPr lang="en-US" dirty="0" smtClean="0"/>
              <a:t>Select “Poster Resources”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46618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Poster tips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31136" y="2638044"/>
            <a:ext cx="7729728" cy="3771069"/>
          </a:xfrm>
        </p:spPr>
        <p:txBody>
          <a:bodyPr>
            <a:normAutofit/>
          </a:bodyPr>
          <a:lstStyle/>
          <a:p>
            <a:r>
              <a:rPr lang="en-US" dirty="0" smtClean="0"/>
              <a:t>Large number of sections</a:t>
            </a:r>
          </a:p>
          <a:p>
            <a:pPr lvl="1"/>
            <a:r>
              <a:rPr lang="en-US" dirty="0" smtClean="0"/>
              <a:t>Title</a:t>
            </a:r>
          </a:p>
          <a:p>
            <a:pPr lvl="1"/>
            <a:r>
              <a:rPr lang="en-US" dirty="0" smtClean="0"/>
              <a:t>Author names</a:t>
            </a:r>
          </a:p>
          <a:p>
            <a:pPr lvl="1"/>
            <a:r>
              <a:rPr lang="en-US" dirty="0" smtClean="0"/>
              <a:t>Department</a:t>
            </a:r>
          </a:p>
          <a:p>
            <a:pPr lvl="1"/>
            <a:r>
              <a:rPr lang="en-US" dirty="0" smtClean="0"/>
              <a:t>Abstract</a:t>
            </a:r>
          </a:p>
          <a:p>
            <a:pPr lvl="1"/>
            <a:r>
              <a:rPr lang="en-US" dirty="0" smtClean="0"/>
              <a:t>Introduction/background *if needed*</a:t>
            </a:r>
          </a:p>
          <a:p>
            <a:pPr lvl="1"/>
            <a:r>
              <a:rPr lang="en-US" dirty="0" smtClean="0"/>
              <a:t>Methodology</a:t>
            </a:r>
          </a:p>
          <a:p>
            <a:pPr lvl="1"/>
            <a:r>
              <a:rPr lang="en-US" dirty="0" smtClean="0"/>
              <a:t>Results</a:t>
            </a:r>
          </a:p>
          <a:p>
            <a:pPr lvl="1"/>
            <a:r>
              <a:rPr lang="en-US" dirty="0" smtClean="0"/>
              <a:t>Conclusion</a:t>
            </a:r>
          </a:p>
          <a:p>
            <a:pPr lvl="1"/>
            <a:r>
              <a:rPr lang="en-US" dirty="0" smtClean="0"/>
              <a:t>Acknowledgements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92417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Font sizes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Title: between 72 and 82</a:t>
            </a:r>
          </a:p>
          <a:p>
            <a:r>
              <a:rPr lang="en-US" dirty="0" smtClean="0"/>
              <a:t>Names &amp; Department (smaller than title): 55</a:t>
            </a:r>
          </a:p>
          <a:p>
            <a:r>
              <a:rPr lang="en-US" dirty="0" smtClean="0"/>
              <a:t>Headings: 36</a:t>
            </a:r>
          </a:p>
          <a:p>
            <a:r>
              <a:rPr lang="en-US" dirty="0" smtClean="0"/>
              <a:t>Remainder of text sections: between 28 and 35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02189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Font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Times New Roman</a:t>
            </a:r>
          </a:p>
          <a:p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Calibri</a:t>
            </a:r>
          </a:p>
          <a:p>
            <a:r>
              <a:rPr lang="en-US" dirty="0" smtClean="0">
                <a:latin typeface="+mj-lt"/>
                <a:cs typeface="Calibri" panose="020F0502020204030204" pitchFamily="34" charset="0"/>
              </a:rPr>
              <a:t>Etc.</a:t>
            </a:r>
          </a:p>
          <a:p>
            <a:r>
              <a:rPr lang="en-US" dirty="0" smtClean="0">
                <a:latin typeface="+mj-lt"/>
                <a:cs typeface="Calibri" panose="020F0502020204030204" pitchFamily="34" charset="0"/>
              </a:rPr>
              <a:t>Must be easy to read and follow</a:t>
            </a:r>
            <a:endParaRPr lang="en-US" dirty="0">
              <a:latin typeface="+mj-lt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84421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Section order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Follows the logical flor of your research paper – with appropriate labels</a:t>
            </a:r>
          </a:p>
          <a:p>
            <a:r>
              <a:rPr lang="en-US" dirty="0" smtClean="0"/>
              <a:t>3 or 4 vertical columns – reader will read first column vertically, and then proceed to remaining columns</a:t>
            </a:r>
          </a:p>
          <a:p>
            <a:r>
              <a:rPr lang="en-US" dirty="0" smtClean="0"/>
              <a:t>Purposefully select the information on your poster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73389" y="3550246"/>
            <a:ext cx="4736956" cy="2939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4179240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Parcel</Template>
  <TotalTime>16</TotalTime>
  <Words>213</Words>
  <Application>Microsoft Office PowerPoint</Application>
  <PresentationFormat>Widescreen</PresentationFormat>
  <Paragraphs>47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Gill Sans MT</vt:lpstr>
      <vt:lpstr>Times New Roman</vt:lpstr>
      <vt:lpstr>Parcel</vt:lpstr>
      <vt:lpstr>Poster creation</vt:lpstr>
      <vt:lpstr>Templates</vt:lpstr>
      <vt:lpstr>Poster must include:</vt:lpstr>
      <vt:lpstr>Poster examples</vt:lpstr>
      <vt:lpstr>Poster tips</vt:lpstr>
      <vt:lpstr>Font sizes</vt:lpstr>
      <vt:lpstr>Font types</vt:lpstr>
      <vt:lpstr>Section order</vt:lpstr>
    </vt:vector>
  </TitlesOfParts>
  <Company>Southern Illinois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Poster creation</dc:title>
  <dc:creator>Jorden Thomas</dc:creator>
  <cp:lastModifiedBy>Jorden Thomas</cp:lastModifiedBy>
  <cp:revision>2</cp:revision>
  <dcterms:created xsi:type="dcterms:W3CDTF">2019-06-27T15:23:32Z</dcterms:created>
  <dcterms:modified xsi:type="dcterms:W3CDTF">2019-06-27T15:40:03Z</dcterms:modified>
</cp:coreProperties>
</file>