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5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F7C0-897E-4D97-9EB2-597E09BF64FF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DF8B-9B2F-4E3D-89A3-062A299E1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0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outline is a formal system used to develop a framework for thinking about what should be the organization and eventual contents of your paper. An outline helps you predict the overall structure and flow of a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DF8B-9B2F-4E3D-89A3-062A299E1B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2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ADF8B-9B2F-4E3D-89A3-062A299E1B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4D5A-FFCB-4F7C-9FB9-074D84ED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AE1CD-C9AA-459A-94B4-A6068F16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12D86-83FB-4E88-A3E3-DA505CE8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E2D16-EEA1-4155-B7AA-F18FAB87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10F1D-6604-49BF-ACFD-4E77FE1F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4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558A-5CC9-4E3F-84D4-F80C1CE93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C4A63-6140-42D4-858A-2D77B6AEF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D5214-5DB5-4BEF-B7A9-021884BB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3485E-AEE1-4BC6-B355-5BC542BF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77580-D20B-46A2-BA55-43B0AB31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95045-A370-41CA-951C-262FF147F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1D99C-21C5-4BFE-96CD-B6C161068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C9E26-24DF-4375-B996-38F28342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FAF64-8F96-45BB-8E08-BEF23D549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1F76-70C7-41F5-83B9-18B94ED2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7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748C-6F87-4996-B309-DDBD6CD7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55761-1244-4399-8555-1BFCB3BCF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8B6B4-CA8C-46F2-89A8-05EDD2DD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E3C72-A028-447E-B7BA-93E9C8EE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00A2E-3273-4006-8365-7446CD21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7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572C-31FD-4A38-A69B-34E52403C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83CB4-A4D3-43D4-8FFE-213EAB6A1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35C0-DAAF-4EB2-8600-8ED8E74B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30500-E39D-4BAB-8EEF-4B471A5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386FD-C823-4ABA-B98C-0A2FF4FD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C4B9-8BCB-44F0-BBAC-7EAE6C59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C92A-174D-426F-9D0A-7695C04B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01F26-F941-418E-B7E9-94E8CB2D9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9D02E-7779-4656-A35E-109B6475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5C205-6232-43A6-9A18-34DEC4D0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3DDB-365D-460E-AD5B-1D0943B1E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E043-5D22-4D51-890B-BD55FDA0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6E462-5FE1-453C-8075-9614236E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9A043-6180-4CA6-B1D8-0EA17D9AE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48A87-C3DB-4F24-B23F-84B7B4AEF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36A4D-1F14-4795-B947-6F40889D9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5FF9B-BD9C-4C2D-A666-199672AA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FF485B-8601-4343-9A5C-33A06272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51D8C-DBED-4D17-9E58-7DDA9558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2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A90EC-06DF-4E71-B3C8-7B3FC8D5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CFC642-3F45-4879-803E-ADE04E0D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5B1FE-794D-4CA2-A37B-36178F5E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A5594-C6B2-4B8E-BAB0-327E86E4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9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BD60B-D2EF-4311-A89E-A07E0B66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4A6F54-1304-4E11-A8F0-AB16480D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FCFD-7F65-48B3-A3B9-F5B17F2D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BB849-49E6-4010-B747-BCEEC01C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58C2-9FF8-4384-A447-E5FEEBDCD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B43C4-7B3D-460A-8667-EABFB8B34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E41E5-CDA2-47D3-9960-2DF0DC6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8D452-8D4F-4E2C-AE13-BDA779B0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27784-6299-420C-8452-57E74801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4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421E-3DC5-4DFB-93DB-2727FE31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F2737-37BD-4EBE-8237-AE4C6A110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44887-F8FB-48C9-A90A-D91453F77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01BC2-084E-438F-A65B-F4565765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6580D-F565-476F-AC00-B7C7618F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AC0AF-7416-4866-B5A8-8E0AE568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8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334C6-10EF-4413-9854-28F238D5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05716-F932-4E4D-887F-CF63C59F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FFC0-F8C7-4E1F-BA4E-D5E5CF1C4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AF0A-7D41-4599-94B9-D6588AF8A1C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1878-CD62-4C9C-9F73-4814CACCC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3AA50-CEFE-4A04-89C3-AE57395E2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7C35-A0EE-45B9-ACF3-EE0090AB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578-A137-40FE-AC9D-EBAA52F2F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243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A87D-129B-4FDB-B462-D73C7C94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create an outline?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2C526-B713-4DE9-9D10-3AFE9ED9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outline is a general plan of your research paper, written BEFORE the rough draft.</a:t>
            </a:r>
          </a:p>
          <a:p>
            <a:r>
              <a:rPr lang="en-US" dirty="0"/>
              <a:t>“Blueprint” for your paper</a:t>
            </a:r>
          </a:p>
          <a:p>
            <a:r>
              <a:rPr lang="en-US" dirty="0"/>
              <a:t>Organize your thoughts and arguments</a:t>
            </a:r>
          </a:p>
          <a:p>
            <a:r>
              <a:rPr lang="en-US" dirty="0"/>
              <a:t>Structure and flow of your paper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MC90023312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85" y="2619880"/>
            <a:ext cx="3865314" cy="336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42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your research paper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Findings (also called Results)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References (style according to your field)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Theoretical Framework/Literature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Case Study (or Case Studies)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References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803E0E-C2BF-4E57-BA8C-96E7428B1AC6}"/>
              </a:ext>
            </a:extLst>
          </p:cNvPr>
          <p:cNvGrpSpPr/>
          <p:nvPr/>
        </p:nvGrpSpPr>
        <p:grpSpPr>
          <a:xfrm>
            <a:off x="588233" y="658574"/>
            <a:ext cx="7530139" cy="5916113"/>
            <a:chOff x="316098" y="506302"/>
            <a:chExt cx="7530139" cy="591611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8228AE0-3F9A-4A11-ACB0-64FE970F8431}"/>
                </a:ext>
              </a:extLst>
            </p:cNvPr>
            <p:cNvGrpSpPr/>
            <p:nvPr/>
          </p:nvGrpSpPr>
          <p:grpSpPr>
            <a:xfrm>
              <a:off x="316098" y="986849"/>
              <a:ext cx="7530139" cy="5435566"/>
              <a:chOff x="688960" y="516333"/>
              <a:chExt cx="7530139" cy="5435566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BD8DA9-579C-4EE9-95BA-0D643C0A954A}"/>
                  </a:ext>
                </a:extLst>
              </p:cNvPr>
              <p:cNvSpPr txBox="1"/>
              <p:nvPr/>
            </p:nvSpPr>
            <p:spPr>
              <a:xfrm>
                <a:off x="713710" y="516333"/>
                <a:ext cx="5574283" cy="1508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sng" dirty="0"/>
                  <a:t>Introduction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State the core research question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Tell the reader the significance of the question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Provide a brief version of your answer to the question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Provide an overview of the rest of the paper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4A8F6B7-DD3A-47FE-9124-4CEAE52389FA}"/>
                  </a:ext>
                </a:extLst>
              </p:cNvPr>
              <p:cNvSpPr txBox="1"/>
              <p:nvPr/>
            </p:nvSpPr>
            <p:spPr>
              <a:xfrm>
                <a:off x="701335" y="2135470"/>
                <a:ext cx="7517764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/>
                  <a:t>Theoretical Framework/Literature review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Provide an overview of the possible explanations for your question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Include consideration of the broader literature that addresses your subject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Address your method for approaching the question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37C2B3-3F62-4D49-AA88-960D8A0509DE}"/>
                  </a:ext>
                </a:extLst>
              </p:cNvPr>
              <p:cNvSpPr txBox="1"/>
              <p:nvPr/>
            </p:nvSpPr>
            <p:spPr>
              <a:xfrm>
                <a:off x="688960" y="3566631"/>
                <a:ext cx="612186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/>
                  <a:t>Case Study (or Case Studies)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Apply the theoretical framework to one ore more cases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May include multiple separate major sections of your paper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1F7B3E-393E-4DD3-8B33-672D5AC94DC2}"/>
                  </a:ext>
                </a:extLst>
              </p:cNvPr>
              <p:cNvSpPr txBox="1"/>
              <p:nvPr/>
            </p:nvSpPr>
            <p:spPr>
              <a:xfrm>
                <a:off x="688960" y="4720793"/>
                <a:ext cx="6602961" cy="12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/>
                  <a:t>Conclusion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Return to the core question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Summarize your core argument and findings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Discuss the broader implications or prospects for future research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28FC77-6DE7-4E0E-9585-60AFCDD64F81}"/>
                </a:ext>
              </a:extLst>
            </p:cNvPr>
            <p:cNvSpPr txBox="1"/>
            <p:nvPr/>
          </p:nvSpPr>
          <p:spPr>
            <a:xfrm>
              <a:off x="340848" y="50630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Title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5390" y="110148"/>
            <a:ext cx="5636978" cy="1325563"/>
          </a:xfrm>
        </p:spPr>
        <p:txBody>
          <a:bodyPr/>
          <a:lstStyle/>
          <a:p>
            <a:r>
              <a:rPr lang="en-US" dirty="0"/>
              <a:t>Commonly used outline format- 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10444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D803E0E-C2BF-4E57-BA8C-96E7428B1AC6}"/>
              </a:ext>
            </a:extLst>
          </p:cNvPr>
          <p:cNvGrpSpPr/>
          <p:nvPr/>
        </p:nvGrpSpPr>
        <p:grpSpPr>
          <a:xfrm>
            <a:off x="588233" y="658574"/>
            <a:ext cx="5279137" cy="5885336"/>
            <a:chOff x="316098" y="506302"/>
            <a:chExt cx="5279137" cy="588533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8228AE0-3F9A-4A11-ACB0-64FE970F8431}"/>
                </a:ext>
              </a:extLst>
            </p:cNvPr>
            <p:cNvGrpSpPr/>
            <p:nvPr/>
          </p:nvGrpSpPr>
          <p:grpSpPr>
            <a:xfrm>
              <a:off x="316098" y="986849"/>
              <a:ext cx="5279137" cy="5404789"/>
              <a:chOff x="688960" y="516333"/>
              <a:chExt cx="5279137" cy="540478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BD8DA9-579C-4EE9-95BA-0D643C0A954A}"/>
                  </a:ext>
                </a:extLst>
              </p:cNvPr>
              <p:cNvSpPr txBox="1"/>
              <p:nvPr/>
            </p:nvSpPr>
            <p:spPr>
              <a:xfrm>
                <a:off x="713710" y="516333"/>
                <a:ext cx="3591945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I</a:t>
                </a:r>
                <a:r>
                  <a:rPr lang="en-US" dirty="0"/>
                  <a:t>ntroduction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Why is your research important?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is known about the topic?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are your hypotheses?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are your objectives?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4A8F6B7-DD3A-47FE-9124-4CEAE52389FA}"/>
                  </a:ext>
                </a:extLst>
              </p:cNvPr>
              <p:cNvSpPr txBox="1"/>
              <p:nvPr/>
            </p:nvSpPr>
            <p:spPr>
              <a:xfrm>
                <a:off x="701335" y="2135470"/>
                <a:ext cx="4178388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M</a:t>
                </a:r>
                <a:r>
                  <a:rPr lang="en-US" dirty="0"/>
                  <a:t>aterials and Methods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materials did you use?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Who were the subjects of your study?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was the design of your research?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procedure did you follow?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37C2B3-3F62-4D49-AA88-960D8A0509DE}"/>
                  </a:ext>
                </a:extLst>
              </p:cNvPr>
              <p:cNvSpPr txBox="1"/>
              <p:nvPr/>
            </p:nvSpPr>
            <p:spPr>
              <a:xfrm>
                <a:off x="688960" y="3766686"/>
                <a:ext cx="4190763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R</a:t>
                </a:r>
                <a:r>
                  <a:rPr lang="en-US" dirty="0"/>
                  <a:t>esults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are your most significant results?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are your supporting results?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1F7B3E-393E-4DD3-8B33-672D5AC94DC2}"/>
                  </a:ext>
                </a:extLst>
              </p:cNvPr>
              <p:cNvSpPr txBox="1"/>
              <p:nvPr/>
            </p:nvSpPr>
            <p:spPr>
              <a:xfrm>
                <a:off x="688960" y="4843904"/>
                <a:ext cx="527913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D</a:t>
                </a:r>
                <a:r>
                  <a:rPr lang="en-US" dirty="0"/>
                  <a:t>iscussion </a:t>
                </a: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nd </a:t>
                </a:r>
                <a:r>
                  <a:rPr lang="en-US" sz="2400" dirty="0">
                    <a:solidFill>
                      <a:srgbClr val="FF0000"/>
                    </a:solidFill>
                  </a:rPr>
                  <a:t>C</a:t>
                </a:r>
                <a:r>
                  <a:rPr lang="en-US" dirty="0"/>
                  <a:t>onclusion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are the studies major findings?</a:t>
                </a:r>
              </a:p>
              <a:p>
                <a:pPr marL="342900" indent="-342900">
                  <a:buAutoNum type="arabicPeriod"/>
                </a:pPr>
                <a:r>
                  <a:rPr lang="en-US" dirty="0"/>
                  <a:t>What is the significance/implication of the results?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28FC77-6DE7-4E0E-9585-60AFCDD64F81}"/>
                </a:ext>
              </a:extLst>
            </p:cNvPr>
            <p:cNvSpPr txBox="1"/>
            <p:nvPr/>
          </p:nvSpPr>
          <p:spPr>
            <a:xfrm>
              <a:off x="340848" y="506302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Title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182" y="110148"/>
            <a:ext cx="5912185" cy="1325563"/>
          </a:xfrm>
        </p:spPr>
        <p:txBody>
          <a:bodyPr/>
          <a:lstStyle/>
          <a:p>
            <a:r>
              <a:rPr lang="en-US" dirty="0"/>
              <a:t>Commonly used outline format- STEM</a:t>
            </a:r>
          </a:p>
        </p:txBody>
      </p:sp>
    </p:spTree>
    <p:extLst>
      <p:ext uri="{BB962C8B-B14F-4D97-AF65-F5344CB8AC3E}">
        <p14:creationId xmlns:p14="http://schemas.microsoft.com/office/powerpoint/2010/main" val="27177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327</Words>
  <Application>Microsoft Office PowerPoint</Application>
  <PresentationFormat>Widescreen</PresentationFormat>
  <Paragraphs>57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Outline</vt:lpstr>
      <vt:lpstr>Why create an outline?</vt:lpstr>
      <vt:lpstr>Organization of your research paper</vt:lpstr>
      <vt:lpstr>Commonly used outline format- social sciences</vt:lpstr>
      <vt:lpstr>Commonly used outline format- 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Laxmi Barkdoll</dc:creator>
  <cp:lastModifiedBy>Laxmi Singh Sagwan</cp:lastModifiedBy>
  <cp:revision>25</cp:revision>
  <dcterms:created xsi:type="dcterms:W3CDTF">2018-06-15T00:27:25Z</dcterms:created>
  <dcterms:modified xsi:type="dcterms:W3CDTF">2019-06-14T13:15:26Z</dcterms:modified>
</cp:coreProperties>
</file>